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9"/>
  </p:notesMasterIdLst>
  <p:handoutMasterIdLst>
    <p:handoutMasterId r:id="rId70"/>
  </p:handoutMasterIdLst>
  <p:sldIdLst>
    <p:sldId id="256" r:id="rId5"/>
    <p:sldId id="269" r:id="rId6"/>
    <p:sldId id="257" r:id="rId7"/>
    <p:sldId id="385" r:id="rId8"/>
    <p:sldId id="386" r:id="rId9"/>
    <p:sldId id="303" r:id="rId10"/>
    <p:sldId id="384" r:id="rId11"/>
    <p:sldId id="331" r:id="rId12"/>
    <p:sldId id="304" r:id="rId13"/>
    <p:sldId id="333" r:id="rId14"/>
    <p:sldId id="264" r:id="rId15"/>
    <p:sldId id="325" r:id="rId16"/>
    <p:sldId id="321" r:id="rId17"/>
    <p:sldId id="374" r:id="rId18"/>
    <p:sldId id="359" r:id="rId19"/>
    <p:sldId id="336" r:id="rId20"/>
    <p:sldId id="390" r:id="rId21"/>
    <p:sldId id="350" r:id="rId22"/>
    <p:sldId id="357" r:id="rId23"/>
    <p:sldId id="311" r:id="rId24"/>
    <p:sldId id="343" r:id="rId25"/>
    <p:sldId id="293" r:id="rId26"/>
    <p:sldId id="326" r:id="rId27"/>
    <p:sldId id="327" r:id="rId28"/>
    <p:sldId id="387" r:id="rId29"/>
    <p:sldId id="360" r:id="rId30"/>
    <p:sldId id="366" r:id="rId31"/>
    <p:sldId id="337" r:id="rId32"/>
    <p:sldId id="381" r:id="rId33"/>
    <p:sldId id="394" r:id="rId34"/>
    <p:sldId id="393" r:id="rId35"/>
    <p:sldId id="395" r:id="rId36"/>
    <p:sldId id="365" r:id="rId37"/>
    <p:sldId id="309" r:id="rId38"/>
    <p:sldId id="344" r:id="rId39"/>
    <p:sldId id="287" r:id="rId40"/>
    <p:sldId id="317" r:id="rId41"/>
    <p:sldId id="316" r:id="rId42"/>
    <p:sldId id="388" r:id="rId43"/>
    <p:sldId id="338" r:id="rId44"/>
    <p:sldId id="363" r:id="rId45"/>
    <p:sldId id="391" r:id="rId46"/>
    <p:sldId id="382" r:id="rId47"/>
    <p:sldId id="355" r:id="rId48"/>
    <p:sldId id="310" r:id="rId49"/>
    <p:sldId id="345" r:id="rId50"/>
    <p:sldId id="294" r:id="rId51"/>
    <p:sldId id="315" r:id="rId52"/>
    <p:sldId id="299" r:id="rId53"/>
    <p:sldId id="389" r:id="rId54"/>
    <p:sldId id="361" r:id="rId55"/>
    <p:sldId id="339" r:id="rId56"/>
    <p:sldId id="383" r:id="rId57"/>
    <p:sldId id="392" r:id="rId58"/>
    <p:sldId id="334" r:id="rId59"/>
    <p:sldId id="284" r:id="rId60"/>
    <p:sldId id="346" r:id="rId61"/>
    <p:sldId id="353" r:id="rId62"/>
    <p:sldId id="342" r:id="rId63"/>
    <p:sldId id="341" r:id="rId64"/>
    <p:sldId id="354" r:id="rId65"/>
    <p:sldId id="347" r:id="rId66"/>
    <p:sldId id="348" r:id="rId67"/>
    <p:sldId id="33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3512"/>
    <a:srgbClr val="0A291B"/>
    <a:srgbClr val="397D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p:cViewPr varScale="1">
        <p:scale>
          <a:sx n="48" d="100"/>
          <a:sy n="48" d="100"/>
        </p:scale>
        <p:origin x="96" y="979"/>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60.png"/></Relationships>
</file>

<file path=ppt/diagrams/_rels/data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image" Target="../media/image63.jpeg"/></Relationships>
</file>

<file path=ppt/diagrams/_rels/data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diagrams/_rels/data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image" Target="../media/image9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60.png"/></Relationships>
</file>

<file path=ppt/diagrams/_rels/drawing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image" Target="../media/image63.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diagrams/_rels/drawing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image" Target="../media/image95.png"/></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86D269-480A-40E3-8FEA-1A248B04684D}" type="doc">
      <dgm:prSet loTypeId="urn:microsoft.com/office/officeart/2008/layout/BendingPictureCaptionList" loCatId="picture" qsTypeId="urn:microsoft.com/office/officeart/2005/8/quickstyle/simple1" qsCatId="simple" csTypeId="urn:microsoft.com/office/officeart/2005/8/colors/accent5_4" csCatId="accent5" phldr="1"/>
      <dgm:spPr/>
      <dgm:t>
        <a:bodyPr/>
        <a:lstStyle/>
        <a:p>
          <a:endParaRPr lang="en-US"/>
        </a:p>
      </dgm:t>
    </dgm:pt>
    <dgm:pt modelId="{E0ED8594-7D4D-400B-A88B-6E0F36C6DB4C}">
      <dgm:prSet phldrT="[Text]"/>
      <dgm:spPr/>
      <dgm:t>
        <a:bodyPr/>
        <a:lstStyle/>
        <a:p>
          <a:r>
            <a:rPr lang="en-US" dirty="0"/>
            <a:t>Collecting data</a:t>
          </a:r>
        </a:p>
      </dgm:t>
    </dgm:pt>
    <dgm:pt modelId="{84AD359F-353C-42D4-A07C-E94723D4EB51}" type="parTrans" cxnId="{D93443EE-6399-4E8E-8464-AC9E863C67C5}">
      <dgm:prSet/>
      <dgm:spPr/>
      <dgm:t>
        <a:bodyPr/>
        <a:lstStyle/>
        <a:p>
          <a:endParaRPr lang="en-US"/>
        </a:p>
      </dgm:t>
    </dgm:pt>
    <dgm:pt modelId="{7E3AC36D-0E67-4665-9BF2-23E5DDD20401}" type="sibTrans" cxnId="{D93443EE-6399-4E8E-8464-AC9E863C67C5}">
      <dgm:prSet/>
      <dgm:spPr/>
      <dgm:t>
        <a:bodyPr/>
        <a:lstStyle/>
        <a:p>
          <a:endParaRPr lang="en-US"/>
        </a:p>
      </dgm:t>
    </dgm:pt>
    <dgm:pt modelId="{8B79A290-5302-4B15-A465-8D3A7127B7B3}" type="pres">
      <dgm:prSet presAssocID="{6D86D269-480A-40E3-8FEA-1A248B04684D}" presName="Name0" presStyleCnt="0">
        <dgm:presLayoutVars>
          <dgm:dir/>
          <dgm:resizeHandles val="exact"/>
        </dgm:presLayoutVars>
      </dgm:prSet>
      <dgm:spPr/>
    </dgm:pt>
    <dgm:pt modelId="{22FC55D2-0CAD-4BE7-BBAA-7DB9FDE404F1}" type="pres">
      <dgm:prSet presAssocID="{E0ED8594-7D4D-400B-A88B-6E0F36C6DB4C}" presName="composite" presStyleCnt="0"/>
      <dgm:spPr/>
    </dgm:pt>
    <dgm:pt modelId="{F9FB587F-7C92-452A-B2DC-7639E668F48A}" type="pres">
      <dgm:prSet presAssocID="{E0ED8594-7D4D-400B-A88B-6E0F36C6DB4C}" presName="rect1" presStyleLbl="bgImgPlace1" presStyleIdx="0" presStyleCnt="1" custScaleX="22974" custScaleY="28439" custLinFactNeighborX="-36205" custLinFactNeighborY="664"/>
      <dgm:spPr>
        <a:blipFill rotWithShape="1">
          <a:blip xmlns:r="http://schemas.openxmlformats.org/officeDocument/2006/relationships" r:embed="rId1"/>
          <a:srcRect/>
          <a:stretch>
            <a:fillRect t="-18000" b="-18000"/>
          </a:stretch>
        </a:blipFill>
      </dgm:spPr>
    </dgm:pt>
    <dgm:pt modelId="{D1FC5328-437D-40FE-964A-44EF3FC43159}" type="pres">
      <dgm:prSet presAssocID="{E0ED8594-7D4D-400B-A88B-6E0F36C6DB4C}" presName="wedgeRectCallout1" presStyleLbl="node1" presStyleIdx="0" presStyleCnt="1" custScaleX="47581" custScaleY="27513" custLinFactNeighborX="-25797" custLinFactNeighborY="-25122">
        <dgm:presLayoutVars>
          <dgm:bulletEnabled val="1"/>
        </dgm:presLayoutVars>
      </dgm:prSet>
      <dgm:spPr/>
    </dgm:pt>
  </dgm:ptLst>
  <dgm:cxnLst>
    <dgm:cxn modelId="{B898DA97-1F51-4608-9908-14808982C6D9}" type="presOf" srcId="{E0ED8594-7D4D-400B-A88B-6E0F36C6DB4C}" destId="{D1FC5328-437D-40FE-964A-44EF3FC43159}" srcOrd="0" destOrd="0" presId="urn:microsoft.com/office/officeart/2008/layout/BendingPictureCaptionList"/>
    <dgm:cxn modelId="{87AC95BD-2FDB-49EC-827D-7C58065C9884}" type="presOf" srcId="{6D86D269-480A-40E3-8FEA-1A248B04684D}" destId="{8B79A290-5302-4B15-A465-8D3A7127B7B3}" srcOrd="0" destOrd="0" presId="urn:microsoft.com/office/officeart/2008/layout/BendingPictureCaptionList"/>
    <dgm:cxn modelId="{D93443EE-6399-4E8E-8464-AC9E863C67C5}" srcId="{6D86D269-480A-40E3-8FEA-1A248B04684D}" destId="{E0ED8594-7D4D-400B-A88B-6E0F36C6DB4C}" srcOrd="0" destOrd="0" parTransId="{84AD359F-353C-42D4-A07C-E94723D4EB51}" sibTransId="{7E3AC36D-0E67-4665-9BF2-23E5DDD20401}"/>
    <dgm:cxn modelId="{2938D80F-F935-44A6-BBA5-FED405957C1E}" type="presParOf" srcId="{8B79A290-5302-4B15-A465-8D3A7127B7B3}" destId="{22FC55D2-0CAD-4BE7-BBAA-7DB9FDE404F1}" srcOrd="0" destOrd="0" presId="urn:microsoft.com/office/officeart/2008/layout/BendingPictureCaptionList"/>
    <dgm:cxn modelId="{F4763E73-9AB8-4BC4-9417-A3FF146350F4}" type="presParOf" srcId="{22FC55D2-0CAD-4BE7-BBAA-7DB9FDE404F1}" destId="{F9FB587F-7C92-452A-B2DC-7639E668F48A}" srcOrd="0" destOrd="0" presId="urn:microsoft.com/office/officeart/2008/layout/BendingPictureCaptionList"/>
    <dgm:cxn modelId="{1482054A-0D1F-4F5B-A2A6-0D631005D594}" type="presParOf" srcId="{22FC55D2-0CAD-4BE7-BBAA-7DB9FDE404F1}" destId="{D1FC5328-437D-40FE-964A-44EF3FC43159}" srcOrd="1" destOrd="0" presId="urn:microsoft.com/office/officeart/2008/layout/BendingPictureCa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86D269-480A-40E3-8FEA-1A248B04684D}" type="doc">
      <dgm:prSet loTypeId="urn:microsoft.com/office/officeart/2008/layout/BendingPictureCaptionList" loCatId="picture" qsTypeId="urn:microsoft.com/office/officeart/2005/8/quickstyle/simple1" qsCatId="simple" csTypeId="urn:microsoft.com/office/officeart/2005/8/colors/accent5_4" csCatId="accent5" phldr="1"/>
      <dgm:spPr/>
      <dgm:t>
        <a:bodyPr/>
        <a:lstStyle/>
        <a:p>
          <a:endParaRPr lang="en-US"/>
        </a:p>
      </dgm:t>
    </dgm:pt>
    <dgm:pt modelId="{8E9501AD-3CB1-4F3F-9DA5-A06976F4074E}">
      <dgm:prSet phldrT="[Text]"/>
      <dgm:spPr/>
      <dgm:t>
        <a:bodyPr/>
        <a:lstStyle/>
        <a:p>
          <a:r>
            <a:rPr lang="en-US" dirty="0"/>
            <a:t>Training the model</a:t>
          </a:r>
        </a:p>
      </dgm:t>
    </dgm:pt>
    <dgm:pt modelId="{38E1EBD5-2517-4F41-8EE6-A1F244AFB038}" type="parTrans" cxnId="{64CDA414-E6BC-4ACB-A033-6B182C57D3ED}">
      <dgm:prSet/>
      <dgm:spPr/>
      <dgm:t>
        <a:bodyPr/>
        <a:lstStyle/>
        <a:p>
          <a:endParaRPr lang="en-US"/>
        </a:p>
      </dgm:t>
    </dgm:pt>
    <dgm:pt modelId="{246DED90-41A7-41FC-8B80-189D33800F7E}" type="sibTrans" cxnId="{64CDA414-E6BC-4ACB-A033-6B182C57D3ED}">
      <dgm:prSet/>
      <dgm:spPr/>
      <dgm:t>
        <a:bodyPr/>
        <a:lstStyle/>
        <a:p>
          <a:endParaRPr lang="en-US"/>
        </a:p>
      </dgm:t>
    </dgm:pt>
    <dgm:pt modelId="{A5963C95-D628-4709-B6F9-4162F4313B16}">
      <dgm:prSet phldrT="[Text]"/>
      <dgm:spPr/>
      <dgm:t>
        <a:bodyPr/>
        <a:lstStyle/>
        <a:p>
          <a:r>
            <a:rPr lang="en-US" dirty="0"/>
            <a:t>Output</a:t>
          </a:r>
        </a:p>
      </dgm:t>
    </dgm:pt>
    <dgm:pt modelId="{4E5BA69A-FC84-4891-8D62-59B5F9A176CE}" type="parTrans" cxnId="{C206385B-FE50-4B58-9640-AFDBAC8EF009}">
      <dgm:prSet/>
      <dgm:spPr/>
      <dgm:t>
        <a:bodyPr/>
        <a:lstStyle/>
        <a:p>
          <a:endParaRPr lang="en-US"/>
        </a:p>
      </dgm:t>
    </dgm:pt>
    <dgm:pt modelId="{B9F45360-2A61-41E7-8925-6F78E5470F71}" type="sibTrans" cxnId="{C206385B-FE50-4B58-9640-AFDBAC8EF009}">
      <dgm:prSet/>
      <dgm:spPr/>
      <dgm:t>
        <a:bodyPr/>
        <a:lstStyle/>
        <a:p>
          <a:endParaRPr lang="en-US"/>
        </a:p>
      </dgm:t>
    </dgm:pt>
    <dgm:pt modelId="{8B79A290-5302-4B15-A465-8D3A7127B7B3}" type="pres">
      <dgm:prSet presAssocID="{6D86D269-480A-40E3-8FEA-1A248B04684D}" presName="Name0" presStyleCnt="0">
        <dgm:presLayoutVars>
          <dgm:dir/>
          <dgm:resizeHandles val="exact"/>
        </dgm:presLayoutVars>
      </dgm:prSet>
      <dgm:spPr/>
    </dgm:pt>
    <dgm:pt modelId="{27B29E17-8483-4FF4-BDC7-73BFB0B663AC}" type="pres">
      <dgm:prSet presAssocID="{8E9501AD-3CB1-4F3F-9DA5-A06976F4074E}" presName="composite" presStyleCnt="0"/>
      <dgm:spPr/>
    </dgm:pt>
    <dgm:pt modelId="{EC75A617-2C4C-441A-8756-293DA73793D7}" type="pres">
      <dgm:prSet presAssocID="{8E9501AD-3CB1-4F3F-9DA5-A06976F4074E}" presName="rect1" presStyleLbl="bgImgPlace1" presStyleIdx="0" presStyleCnt="2" custScaleX="68976" custScaleY="80386" custLinFactNeighborX="3025" custLinFactNeighborY="13946"/>
      <dgm:spPr>
        <a:blipFill dpi="0" rotWithShape="1">
          <a:blip xmlns:r="http://schemas.openxmlformats.org/officeDocument/2006/relationships" r:embed="rId1"/>
          <a:srcRect/>
          <a:stretch>
            <a:fillRect l="338" t="693" r="-14418" b="32202"/>
          </a:stretch>
        </a:blipFill>
      </dgm:spPr>
    </dgm:pt>
    <dgm:pt modelId="{045C88BA-EE58-4F2B-8DA2-B4C6AA383585}" type="pres">
      <dgm:prSet presAssocID="{8E9501AD-3CB1-4F3F-9DA5-A06976F4074E}" presName="wedgeRectCallout1" presStyleLbl="node1" presStyleIdx="0" presStyleCnt="2" custScaleX="70968" custScaleY="44147" custLinFactNeighborX="-1029" custLinFactNeighborY="-34851">
        <dgm:presLayoutVars>
          <dgm:bulletEnabled val="1"/>
        </dgm:presLayoutVars>
      </dgm:prSet>
      <dgm:spPr/>
    </dgm:pt>
    <dgm:pt modelId="{9E8FEB25-06BD-4E86-A0EB-B847D2AC59B0}" type="pres">
      <dgm:prSet presAssocID="{246DED90-41A7-41FC-8B80-189D33800F7E}" presName="sibTrans" presStyleCnt="0"/>
      <dgm:spPr/>
    </dgm:pt>
    <dgm:pt modelId="{8A4211C8-0AF5-4DFB-9A2A-A23066FE2959}" type="pres">
      <dgm:prSet presAssocID="{A5963C95-D628-4709-B6F9-4162F4313B16}" presName="composite" presStyleCnt="0"/>
      <dgm:spPr/>
    </dgm:pt>
    <dgm:pt modelId="{42208CCE-E0E0-47E3-8BD1-AEA8FFB10C43}" type="pres">
      <dgm:prSet presAssocID="{A5963C95-D628-4709-B6F9-4162F4313B16}" presName="rect1" presStyleLbl="bgImgPlace1" presStyleIdx="1" presStyleCnt="2" custScaleX="66591" custScaleY="70025" custLinFactNeighborX="3053" custLinFactNeighborY="9147"/>
      <dgm:spPr>
        <a:blipFill dpi="0" rotWithShape="1">
          <a:blip xmlns:r="http://schemas.openxmlformats.org/officeDocument/2006/relationships" r:embed="rId2"/>
          <a:srcRect/>
          <a:stretch>
            <a:fillRect l="-741" t="-119195" r="-137509" b="-1407"/>
          </a:stretch>
        </a:blipFill>
      </dgm:spPr>
    </dgm:pt>
    <dgm:pt modelId="{C3CC1624-5AD2-4569-BF47-3FE927C9679A}" type="pres">
      <dgm:prSet presAssocID="{A5963C95-D628-4709-B6F9-4162F4313B16}" presName="wedgeRectCallout1" presStyleLbl="node1" presStyleIdx="1" presStyleCnt="2" custScaleX="90568" custScaleY="44172" custLinFactNeighborX="-110" custLinFactNeighborY="-27079">
        <dgm:presLayoutVars>
          <dgm:bulletEnabled val="1"/>
        </dgm:presLayoutVars>
      </dgm:prSet>
      <dgm:spPr/>
    </dgm:pt>
  </dgm:ptLst>
  <dgm:cxnLst>
    <dgm:cxn modelId="{64CDA414-E6BC-4ACB-A033-6B182C57D3ED}" srcId="{6D86D269-480A-40E3-8FEA-1A248B04684D}" destId="{8E9501AD-3CB1-4F3F-9DA5-A06976F4074E}" srcOrd="0" destOrd="0" parTransId="{38E1EBD5-2517-4F41-8EE6-A1F244AFB038}" sibTransId="{246DED90-41A7-41FC-8B80-189D33800F7E}"/>
    <dgm:cxn modelId="{08183A2D-231E-4B17-9328-94897897EA78}" type="presOf" srcId="{A5963C95-D628-4709-B6F9-4162F4313B16}" destId="{C3CC1624-5AD2-4569-BF47-3FE927C9679A}" srcOrd="0" destOrd="0" presId="urn:microsoft.com/office/officeart/2008/layout/BendingPictureCaptionList"/>
    <dgm:cxn modelId="{C206385B-FE50-4B58-9640-AFDBAC8EF009}" srcId="{6D86D269-480A-40E3-8FEA-1A248B04684D}" destId="{A5963C95-D628-4709-B6F9-4162F4313B16}" srcOrd="1" destOrd="0" parTransId="{4E5BA69A-FC84-4891-8D62-59B5F9A176CE}" sibTransId="{B9F45360-2A61-41E7-8925-6F78E5470F71}"/>
    <dgm:cxn modelId="{C0B214AE-0F40-428A-B7EE-4B4759F56F08}" type="presOf" srcId="{8E9501AD-3CB1-4F3F-9DA5-A06976F4074E}" destId="{045C88BA-EE58-4F2B-8DA2-B4C6AA383585}" srcOrd="0" destOrd="0" presId="urn:microsoft.com/office/officeart/2008/layout/BendingPictureCaptionList"/>
    <dgm:cxn modelId="{87AC95BD-2FDB-49EC-827D-7C58065C9884}" type="presOf" srcId="{6D86D269-480A-40E3-8FEA-1A248B04684D}" destId="{8B79A290-5302-4B15-A465-8D3A7127B7B3}" srcOrd="0" destOrd="0" presId="urn:microsoft.com/office/officeart/2008/layout/BendingPictureCaptionList"/>
    <dgm:cxn modelId="{2E802125-93CE-44C1-859B-F41F46C2AC97}" type="presParOf" srcId="{8B79A290-5302-4B15-A465-8D3A7127B7B3}" destId="{27B29E17-8483-4FF4-BDC7-73BFB0B663AC}" srcOrd="0" destOrd="0" presId="urn:microsoft.com/office/officeart/2008/layout/BendingPictureCaptionList"/>
    <dgm:cxn modelId="{6021E431-A7FA-415D-B54A-E56AB783E23C}" type="presParOf" srcId="{27B29E17-8483-4FF4-BDC7-73BFB0B663AC}" destId="{EC75A617-2C4C-441A-8756-293DA73793D7}" srcOrd="0" destOrd="0" presId="urn:microsoft.com/office/officeart/2008/layout/BendingPictureCaptionList"/>
    <dgm:cxn modelId="{68350A44-05F1-44A1-B29E-DCE179303566}" type="presParOf" srcId="{27B29E17-8483-4FF4-BDC7-73BFB0B663AC}" destId="{045C88BA-EE58-4F2B-8DA2-B4C6AA383585}" srcOrd="1" destOrd="0" presId="urn:microsoft.com/office/officeart/2008/layout/BendingPictureCaptionList"/>
    <dgm:cxn modelId="{04590DF3-1008-4A59-956C-33F4BD11FCF6}" type="presParOf" srcId="{8B79A290-5302-4B15-A465-8D3A7127B7B3}" destId="{9E8FEB25-06BD-4E86-A0EB-B847D2AC59B0}" srcOrd="1" destOrd="0" presId="urn:microsoft.com/office/officeart/2008/layout/BendingPictureCaptionList"/>
    <dgm:cxn modelId="{6ED14158-9393-47AB-978B-063E0C30204E}" type="presParOf" srcId="{8B79A290-5302-4B15-A465-8D3A7127B7B3}" destId="{8A4211C8-0AF5-4DFB-9A2A-A23066FE2959}" srcOrd="2" destOrd="0" presId="urn:microsoft.com/office/officeart/2008/layout/BendingPictureCaptionList"/>
    <dgm:cxn modelId="{75408805-0BAA-4A31-AC71-894D31BC248A}" type="presParOf" srcId="{8A4211C8-0AF5-4DFB-9A2A-A23066FE2959}" destId="{42208CCE-E0E0-47E3-8BD1-AEA8FFB10C43}" srcOrd="0" destOrd="0" presId="urn:microsoft.com/office/officeart/2008/layout/BendingPictureCaptionList"/>
    <dgm:cxn modelId="{0ED61EB5-57D0-485C-865F-190C51D914A6}" type="presParOf" srcId="{8A4211C8-0AF5-4DFB-9A2A-A23066FE2959}" destId="{C3CC1624-5AD2-4569-BF47-3FE927C9679A}"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86D269-480A-40E3-8FEA-1A248B04684D}" type="doc">
      <dgm:prSet loTypeId="urn:microsoft.com/office/officeart/2008/layout/BendingPictureCaptionList" loCatId="picture" qsTypeId="urn:microsoft.com/office/officeart/2005/8/quickstyle/simple1" qsCatId="simple" csTypeId="urn:microsoft.com/office/officeart/2005/8/colors/accent5_4" csCatId="accent5" phldr="1"/>
      <dgm:spPr/>
      <dgm:t>
        <a:bodyPr/>
        <a:lstStyle/>
        <a:p>
          <a:endParaRPr lang="en-US"/>
        </a:p>
      </dgm:t>
    </dgm:pt>
    <dgm:pt modelId="{E0ED8594-7D4D-400B-A88B-6E0F36C6DB4C}">
      <dgm:prSet phldrT="[Text]"/>
      <dgm:spPr/>
      <dgm:t>
        <a:bodyPr/>
        <a:lstStyle/>
        <a:p>
          <a:r>
            <a:rPr lang="en-US" dirty="0"/>
            <a:t>Collecting data</a:t>
          </a:r>
        </a:p>
      </dgm:t>
    </dgm:pt>
    <dgm:pt modelId="{84AD359F-353C-42D4-A07C-E94723D4EB51}" type="parTrans" cxnId="{D93443EE-6399-4E8E-8464-AC9E863C67C5}">
      <dgm:prSet/>
      <dgm:spPr/>
      <dgm:t>
        <a:bodyPr/>
        <a:lstStyle/>
        <a:p>
          <a:endParaRPr lang="en-US"/>
        </a:p>
      </dgm:t>
    </dgm:pt>
    <dgm:pt modelId="{7E3AC36D-0E67-4665-9BF2-23E5DDD20401}" type="sibTrans" cxnId="{D93443EE-6399-4E8E-8464-AC9E863C67C5}">
      <dgm:prSet/>
      <dgm:spPr/>
      <dgm:t>
        <a:bodyPr/>
        <a:lstStyle/>
        <a:p>
          <a:endParaRPr lang="en-US"/>
        </a:p>
      </dgm:t>
    </dgm:pt>
    <dgm:pt modelId="{8E9501AD-3CB1-4F3F-9DA5-A06976F4074E}">
      <dgm:prSet phldrT="[Text]"/>
      <dgm:spPr/>
      <dgm:t>
        <a:bodyPr/>
        <a:lstStyle/>
        <a:p>
          <a:r>
            <a:rPr lang="en-US" dirty="0"/>
            <a:t>Training the model</a:t>
          </a:r>
        </a:p>
      </dgm:t>
    </dgm:pt>
    <dgm:pt modelId="{38E1EBD5-2517-4F41-8EE6-A1F244AFB038}" type="parTrans" cxnId="{64CDA414-E6BC-4ACB-A033-6B182C57D3ED}">
      <dgm:prSet/>
      <dgm:spPr/>
      <dgm:t>
        <a:bodyPr/>
        <a:lstStyle/>
        <a:p>
          <a:endParaRPr lang="en-US"/>
        </a:p>
      </dgm:t>
    </dgm:pt>
    <dgm:pt modelId="{246DED90-41A7-41FC-8B80-189D33800F7E}" type="sibTrans" cxnId="{64CDA414-E6BC-4ACB-A033-6B182C57D3ED}">
      <dgm:prSet/>
      <dgm:spPr/>
      <dgm:t>
        <a:bodyPr/>
        <a:lstStyle/>
        <a:p>
          <a:endParaRPr lang="en-US"/>
        </a:p>
      </dgm:t>
    </dgm:pt>
    <dgm:pt modelId="{A5963C95-D628-4709-B6F9-4162F4313B16}">
      <dgm:prSet phldrT="[Text]"/>
      <dgm:spPr/>
      <dgm:t>
        <a:bodyPr/>
        <a:lstStyle/>
        <a:p>
          <a:r>
            <a:rPr lang="en-US" dirty="0"/>
            <a:t>Output</a:t>
          </a:r>
        </a:p>
      </dgm:t>
    </dgm:pt>
    <dgm:pt modelId="{4E5BA69A-FC84-4891-8D62-59B5F9A176CE}" type="parTrans" cxnId="{C206385B-FE50-4B58-9640-AFDBAC8EF009}">
      <dgm:prSet/>
      <dgm:spPr/>
      <dgm:t>
        <a:bodyPr/>
        <a:lstStyle/>
        <a:p>
          <a:endParaRPr lang="en-US"/>
        </a:p>
      </dgm:t>
    </dgm:pt>
    <dgm:pt modelId="{B9F45360-2A61-41E7-8925-6F78E5470F71}" type="sibTrans" cxnId="{C206385B-FE50-4B58-9640-AFDBAC8EF009}">
      <dgm:prSet/>
      <dgm:spPr/>
      <dgm:t>
        <a:bodyPr/>
        <a:lstStyle/>
        <a:p>
          <a:endParaRPr lang="en-US"/>
        </a:p>
      </dgm:t>
    </dgm:pt>
    <dgm:pt modelId="{8B79A290-5302-4B15-A465-8D3A7127B7B3}" type="pres">
      <dgm:prSet presAssocID="{6D86D269-480A-40E3-8FEA-1A248B04684D}" presName="Name0" presStyleCnt="0">
        <dgm:presLayoutVars>
          <dgm:dir/>
          <dgm:resizeHandles val="exact"/>
        </dgm:presLayoutVars>
      </dgm:prSet>
      <dgm:spPr/>
    </dgm:pt>
    <dgm:pt modelId="{22FC55D2-0CAD-4BE7-BBAA-7DB9FDE404F1}" type="pres">
      <dgm:prSet presAssocID="{E0ED8594-7D4D-400B-A88B-6E0F36C6DB4C}" presName="composite" presStyleCnt="0"/>
      <dgm:spPr/>
    </dgm:pt>
    <dgm:pt modelId="{F9FB587F-7C92-452A-B2DC-7639E668F48A}" type="pres">
      <dgm:prSet presAssocID="{E0ED8594-7D4D-400B-A88B-6E0F36C6DB4C}" presName="rect1" presStyleLbl="bgImgPlace1" presStyleIdx="0" presStyleCnt="3" custScaleX="89000" custScaleY="103079" custLinFactNeighborX="4571" custLinFactNeighborY="-134"/>
      <dgm:spPr>
        <a:blipFill dpi="0" rotWithShape="1">
          <a:blip xmlns:r="http://schemas.openxmlformats.org/officeDocument/2006/relationships" r:embed="rId1"/>
          <a:srcRect/>
          <a:stretch>
            <a:fillRect l="-48000" t="-11428" r="-47738" b="2856"/>
          </a:stretch>
        </a:blipFill>
      </dgm:spPr>
    </dgm:pt>
    <dgm:pt modelId="{D1FC5328-437D-40FE-964A-44EF3FC43159}" type="pres">
      <dgm:prSet presAssocID="{E0ED8594-7D4D-400B-A88B-6E0F36C6DB4C}" presName="wedgeRectCallout1" presStyleLbl="node1" presStyleIdx="0" presStyleCnt="3" custScaleX="95621" custScaleY="59272" custLinFactNeighborX="1659" custLinFactNeighborY="33462">
        <dgm:presLayoutVars>
          <dgm:bulletEnabled val="1"/>
        </dgm:presLayoutVars>
      </dgm:prSet>
      <dgm:spPr/>
    </dgm:pt>
    <dgm:pt modelId="{C79A49C2-5F7A-4A47-AB91-16D66FAFBB4C}" type="pres">
      <dgm:prSet presAssocID="{7E3AC36D-0E67-4665-9BF2-23E5DDD20401}" presName="sibTrans" presStyleCnt="0"/>
      <dgm:spPr/>
    </dgm:pt>
    <dgm:pt modelId="{27B29E17-8483-4FF4-BDC7-73BFB0B663AC}" type="pres">
      <dgm:prSet presAssocID="{8E9501AD-3CB1-4F3F-9DA5-A06976F4074E}" presName="composite" presStyleCnt="0"/>
      <dgm:spPr/>
    </dgm:pt>
    <dgm:pt modelId="{EC75A617-2C4C-441A-8756-293DA73793D7}" type="pres">
      <dgm:prSet presAssocID="{8E9501AD-3CB1-4F3F-9DA5-A06976F4074E}" presName="rect1" presStyleLbl="bgImgPlace1" presStyleIdx="1" presStyleCnt="3"/>
      <dgm:spPr>
        <a:blipFill dpi="0" rotWithShape="1">
          <a:blip xmlns:r="http://schemas.openxmlformats.org/officeDocument/2006/relationships" r:embed="rId2"/>
          <a:srcRect/>
          <a:stretch>
            <a:fillRect l="289" t="-5893" r="-80138" b="-3771"/>
          </a:stretch>
        </a:blipFill>
      </dgm:spPr>
    </dgm:pt>
    <dgm:pt modelId="{045C88BA-EE58-4F2B-8DA2-B4C6AA383585}" type="pres">
      <dgm:prSet presAssocID="{8E9501AD-3CB1-4F3F-9DA5-A06976F4074E}" presName="wedgeRectCallout1" presStyleLbl="node1" presStyleIdx="1" presStyleCnt="3" custScaleX="99714" custScaleY="59873" custLinFactNeighborX="-663" custLinFactNeighborY="28190">
        <dgm:presLayoutVars>
          <dgm:bulletEnabled val="1"/>
        </dgm:presLayoutVars>
      </dgm:prSet>
      <dgm:spPr/>
    </dgm:pt>
    <dgm:pt modelId="{9E8FEB25-06BD-4E86-A0EB-B847D2AC59B0}" type="pres">
      <dgm:prSet presAssocID="{246DED90-41A7-41FC-8B80-189D33800F7E}" presName="sibTrans" presStyleCnt="0"/>
      <dgm:spPr/>
    </dgm:pt>
    <dgm:pt modelId="{8A4211C8-0AF5-4DFB-9A2A-A23066FE2959}" type="pres">
      <dgm:prSet presAssocID="{A5963C95-D628-4709-B6F9-4162F4313B16}" presName="composite" presStyleCnt="0"/>
      <dgm:spPr/>
    </dgm:pt>
    <dgm:pt modelId="{42208CCE-E0E0-47E3-8BD1-AEA8FFB10C43}" type="pres">
      <dgm:prSet presAssocID="{A5963C95-D628-4709-B6F9-4162F4313B16}" presName="rect1" presStyleLbl="bgImgPlace1" presStyleIdx="2" presStyleCnt="3" custLinFactNeighborX="-841" custLinFactNeighborY="-966"/>
      <dgm:spPr>
        <a:blipFill rotWithShape="1">
          <a:blip xmlns:r="http://schemas.openxmlformats.org/officeDocument/2006/relationships" r:embed="rId3"/>
          <a:srcRect/>
          <a:stretch>
            <a:fillRect l="-30000" r="-30000"/>
          </a:stretch>
        </a:blipFill>
      </dgm:spPr>
    </dgm:pt>
    <dgm:pt modelId="{C3CC1624-5AD2-4569-BF47-3FE927C9679A}" type="pres">
      <dgm:prSet presAssocID="{A5963C95-D628-4709-B6F9-4162F4313B16}" presName="wedgeRectCallout1" presStyleLbl="node1" presStyleIdx="2" presStyleCnt="3" custScaleX="92580" custScaleY="59626" custLinFactNeighborX="-590" custLinFactNeighborY="26921">
        <dgm:presLayoutVars>
          <dgm:bulletEnabled val="1"/>
        </dgm:presLayoutVars>
      </dgm:prSet>
      <dgm:spPr/>
    </dgm:pt>
  </dgm:ptLst>
  <dgm:cxnLst>
    <dgm:cxn modelId="{64CDA414-E6BC-4ACB-A033-6B182C57D3ED}" srcId="{6D86D269-480A-40E3-8FEA-1A248B04684D}" destId="{8E9501AD-3CB1-4F3F-9DA5-A06976F4074E}" srcOrd="1" destOrd="0" parTransId="{38E1EBD5-2517-4F41-8EE6-A1F244AFB038}" sibTransId="{246DED90-41A7-41FC-8B80-189D33800F7E}"/>
    <dgm:cxn modelId="{08183A2D-231E-4B17-9328-94897897EA78}" type="presOf" srcId="{A5963C95-D628-4709-B6F9-4162F4313B16}" destId="{C3CC1624-5AD2-4569-BF47-3FE927C9679A}" srcOrd="0" destOrd="0" presId="urn:microsoft.com/office/officeart/2008/layout/BendingPictureCaptionList"/>
    <dgm:cxn modelId="{C206385B-FE50-4B58-9640-AFDBAC8EF009}" srcId="{6D86D269-480A-40E3-8FEA-1A248B04684D}" destId="{A5963C95-D628-4709-B6F9-4162F4313B16}" srcOrd="2" destOrd="0" parTransId="{4E5BA69A-FC84-4891-8D62-59B5F9A176CE}" sibTransId="{B9F45360-2A61-41E7-8925-6F78E5470F71}"/>
    <dgm:cxn modelId="{B898DA97-1F51-4608-9908-14808982C6D9}" type="presOf" srcId="{E0ED8594-7D4D-400B-A88B-6E0F36C6DB4C}" destId="{D1FC5328-437D-40FE-964A-44EF3FC43159}" srcOrd="0" destOrd="0" presId="urn:microsoft.com/office/officeart/2008/layout/BendingPictureCaptionList"/>
    <dgm:cxn modelId="{C0B214AE-0F40-428A-B7EE-4B4759F56F08}" type="presOf" srcId="{8E9501AD-3CB1-4F3F-9DA5-A06976F4074E}" destId="{045C88BA-EE58-4F2B-8DA2-B4C6AA383585}" srcOrd="0" destOrd="0" presId="urn:microsoft.com/office/officeart/2008/layout/BendingPictureCaptionList"/>
    <dgm:cxn modelId="{87AC95BD-2FDB-49EC-827D-7C58065C9884}" type="presOf" srcId="{6D86D269-480A-40E3-8FEA-1A248B04684D}" destId="{8B79A290-5302-4B15-A465-8D3A7127B7B3}" srcOrd="0" destOrd="0" presId="urn:microsoft.com/office/officeart/2008/layout/BendingPictureCaptionList"/>
    <dgm:cxn modelId="{D93443EE-6399-4E8E-8464-AC9E863C67C5}" srcId="{6D86D269-480A-40E3-8FEA-1A248B04684D}" destId="{E0ED8594-7D4D-400B-A88B-6E0F36C6DB4C}" srcOrd="0" destOrd="0" parTransId="{84AD359F-353C-42D4-A07C-E94723D4EB51}" sibTransId="{7E3AC36D-0E67-4665-9BF2-23E5DDD20401}"/>
    <dgm:cxn modelId="{2938D80F-F935-44A6-BBA5-FED405957C1E}" type="presParOf" srcId="{8B79A290-5302-4B15-A465-8D3A7127B7B3}" destId="{22FC55D2-0CAD-4BE7-BBAA-7DB9FDE404F1}" srcOrd="0" destOrd="0" presId="urn:microsoft.com/office/officeart/2008/layout/BendingPictureCaptionList"/>
    <dgm:cxn modelId="{F4763E73-9AB8-4BC4-9417-A3FF146350F4}" type="presParOf" srcId="{22FC55D2-0CAD-4BE7-BBAA-7DB9FDE404F1}" destId="{F9FB587F-7C92-452A-B2DC-7639E668F48A}" srcOrd="0" destOrd="0" presId="urn:microsoft.com/office/officeart/2008/layout/BendingPictureCaptionList"/>
    <dgm:cxn modelId="{1482054A-0D1F-4F5B-A2A6-0D631005D594}" type="presParOf" srcId="{22FC55D2-0CAD-4BE7-BBAA-7DB9FDE404F1}" destId="{D1FC5328-437D-40FE-964A-44EF3FC43159}" srcOrd="1" destOrd="0" presId="urn:microsoft.com/office/officeart/2008/layout/BendingPictureCaptionList"/>
    <dgm:cxn modelId="{F49C4FED-A13A-4C87-9AEE-8AE414FC7276}" type="presParOf" srcId="{8B79A290-5302-4B15-A465-8D3A7127B7B3}" destId="{C79A49C2-5F7A-4A47-AB91-16D66FAFBB4C}" srcOrd="1" destOrd="0" presId="urn:microsoft.com/office/officeart/2008/layout/BendingPictureCaptionList"/>
    <dgm:cxn modelId="{2E802125-93CE-44C1-859B-F41F46C2AC97}" type="presParOf" srcId="{8B79A290-5302-4B15-A465-8D3A7127B7B3}" destId="{27B29E17-8483-4FF4-BDC7-73BFB0B663AC}" srcOrd="2" destOrd="0" presId="urn:microsoft.com/office/officeart/2008/layout/BendingPictureCaptionList"/>
    <dgm:cxn modelId="{6021E431-A7FA-415D-B54A-E56AB783E23C}" type="presParOf" srcId="{27B29E17-8483-4FF4-BDC7-73BFB0B663AC}" destId="{EC75A617-2C4C-441A-8756-293DA73793D7}" srcOrd="0" destOrd="0" presId="urn:microsoft.com/office/officeart/2008/layout/BendingPictureCaptionList"/>
    <dgm:cxn modelId="{68350A44-05F1-44A1-B29E-DCE179303566}" type="presParOf" srcId="{27B29E17-8483-4FF4-BDC7-73BFB0B663AC}" destId="{045C88BA-EE58-4F2B-8DA2-B4C6AA383585}" srcOrd="1" destOrd="0" presId="urn:microsoft.com/office/officeart/2008/layout/BendingPictureCaptionList"/>
    <dgm:cxn modelId="{04590DF3-1008-4A59-956C-33F4BD11FCF6}" type="presParOf" srcId="{8B79A290-5302-4B15-A465-8D3A7127B7B3}" destId="{9E8FEB25-06BD-4E86-A0EB-B847D2AC59B0}" srcOrd="3" destOrd="0" presId="urn:microsoft.com/office/officeart/2008/layout/BendingPictureCaptionList"/>
    <dgm:cxn modelId="{6ED14158-9393-47AB-978B-063E0C30204E}" type="presParOf" srcId="{8B79A290-5302-4B15-A465-8D3A7127B7B3}" destId="{8A4211C8-0AF5-4DFB-9A2A-A23066FE2959}" srcOrd="4" destOrd="0" presId="urn:microsoft.com/office/officeart/2008/layout/BendingPictureCaptionList"/>
    <dgm:cxn modelId="{75408805-0BAA-4A31-AC71-894D31BC248A}" type="presParOf" srcId="{8A4211C8-0AF5-4DFB-9A2A-A23066FE2959}" destId="{42208CCE-E0E0-47E3-8BD1-AEA8FFB10C43}" srcOrd="0" destOrd="0" presId="urn:microsoft.com/office/officeart/2008/layout/BendingPictureCaptionList"/>
    <dgm:cxn modelId="{0ED61EB5-57D0-485C-865F-190C51D914A6}" type="presParOf" srcId="{8A4211C8-0AF5-4DFB-9A2A-A23066FE2959}" destId="{C3CC1624-5AD2-4569-BF47-3FE927C9679A}"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86D269-480A-40E3-8FEA-1A248B04684D}" type="doc">
      <dgm:prSet loTypeId="urn:microsoft.com/office/officeart/2008/layout/BendingPictureCaptionList" loCatId="picture" qsTypeId="urn:microsoft.com/office/officeart/2005/8/quickstyle/simple1" qsCatId="simple" csTypeId="urn:microsoft.com/office/officeart/2005/8/colors/accent5_4" csCatId="accent5" phldr="1"/>
      <dgm:spPr/>
      <dgm:t>
        <a:bodyPr/>
        <a:lstStyle/>
        <a:p>
          <a:endParaRPr lang="en-US"/>
        </a:p>
      </dgm:t>
    </dgm:pt>
    <dgm:pt modelId="{E0ED8594-7D4D-400B-A88B-6E0F36C6DB4C}">
      <dgm:prSet phldrT="[Text]"/>
      <dgm:spPr/>
      <dgm:t>
        <a:bodyPr/>
        <a:lstStyle/>
        <a:p>
          <a:r>
            <a:rPr lang="en-US" dirty="0"/>
            <a:t>Collecting data</a:t>
          </a:r>
        </a:p>
      </dgm:t>
    </dgm:pt>
    <dgm:pt modelId="{84AD359F-353C-42D4-A07C-E94723D4EB51}" type="parTrans" cxnId="{D93443EE-6399-4E8E-8464-AC9E863C67C5}">
      <dgm:prSet/>
      <dgm:spPr/>
      <dgm:t>
        <a:bodyPr/>
        <a:lstStyle/>
        <a:p>
          <a:endParaRPr lang="en-US"/>
        </a:p>
      </dgm:t>
    </dgm:pt>
    <dgm:pt modelId="{7E3AC36D-0E67-4665-9BF2-23E5DDD20401}" type="sibTrans" cxnId="{D93443EE-6399-4E8E-8464-AC9E863C67C5}">
      <dgm:prSet/>
      <dgm:spPr/>
      <dgm:t>
        <a:bodyPr/>
        <a:lstStyle/>
        <a:p>
          <a:endParaRPr lang="en-US"/>
        </a:p>
      </dgm:t>
    </dgm:pt>
    <dgm:pt modelId="{D67C7EAF-5D50-42E5-9FDE-0CF6ACAF7F96}">
      <dgm:prSet phldrT="[Text]"/>
      <dgm:spPr/>
      <dgm:t>
        <a:bodyPr/>
        <a:lstStyle/>
        <a:p>
          <a:r>
            <a:rPr lang="en-US" dirty="0"/>
            <a:t>Data cleaning</a:t>
          </a:r>
        </a:p>
      </dgm:t>
    </dgm:pt>
    <dgm:pt modelId="{9A416FEB-A27C-4B7D-AD04-DBF419C8562D}" type="sibTrans" cxnId="{C9549DFB-7454-491E-B5BF-07167799BE57}">
      <dgm:prSet/>
      <dgm:spPr/>
      <dgm:t>
        <a:bodyPr/>
        <a:lstStyle/>
        <a:p>
          <a:endParaRPr lang="en-US"/>
        </a:p>
      </dgm:t>
    </dgm:pt>
    <dgm:pt modelId="{8849FECF-9DC4-4C7D-8F78-DFCCC6602E25}" type="parTrans" cxnId="{C9549DFB-7454-491E-B5BF-07167799BE57}">
      <dgm:prSet/>
      <dgm:spPr/>
      <dgm:t>
        <a:bodyPr/>
        <a:lstStyle/>
        <a:p>
          <a:endParaRPr lang="en-US"/>
        </a:p>
      </dgm:t>
    </dgm:pt>
    <dgm:pt modelId="{8B79A290-5302-4B15-A465-8D3A7127B7B3}" type="pres">
      <dgm:prSet presAssocID="{6D86D269-480A-40E3-8FEA-1A248B04684D}" presName="Name0" presStyleCnt="0">
        <dgm:presLayoutVars>
          <dgm:dir/>
          <dgm:resizeHandles val="exact"/>
        </dgm:presLayoutVars>
      </dgm:prSet>
      <dgm:spPr/>
    </dgm:pt>
    <dgm:pt modelId="{22FC55D2-0CAD-4BE7-BBAA-7DB9FDE404F1}" type="pres">
      <dgm:prSet presAssocID="{E0ED8594-7D4D-400B-A88B-6E0F36C6DB4C}" presName="composite" presStyleCnt="0"/>
      <dgm:spPr/>
    </dgm:pt>
    <dgm:pt modelId="{F9FB587F-7C92-452A-B2DC-7639E668F48A}" type="pres">
      <dgm:prSet presAssocID="{E0ED8594-7D4D-400B-A88B-6E0F36C6DB4C}" presName="rect1" presStyleLbl="bgImgPlace1" presStyleIdx="0" presStyleCnt="2" custScaleX="38568" custScaleY="40622" custLinFactNeighborX="-15517" custLinFactNeighborY="1796"/>
      <dgm:spPr>
        <a:blipFill dpi="0" rotWithShape="1">
          <a:blip xmlns:r="http://schemas.openxmlformats.org/officeDocument/2006/relationships" r:embed="rId1"/>
          <a:srcRect/>
          <a:stretch>
            <a:fillRect l="-5261" t="1621" r="-20739" b="-1621"/>
          </a:stretch>
        </a:blipFill>
        <a:ln>
          <a:solidFill>
            <a:srgbClr val="92D050"/>
          </a:solidFill>
        </a:ln>
      </dgm:spPr>
    </dgm:pt>
    <dgm:pt modelId="{D1FC5328-437D-40FE-964A-44EF3FC43159}" type="pres">
      <dgm:prSet presAssocID="{E0ED8594-7D4D-400B-A88B-6E0F36C6DB4C}" presName="wedgeRectCallout1" presStyleLbl="node1" presStyleIdx="0" presStyleCnt="2" custScaleX="69295" custScaleY="26861" custLinFactNeighborX="-6001" custLinFactNeighborY="2106">
        <dgm:presLayoutVars>
          <dgm:bulletEnabled val="1"/>
        </dgm:presLayoutVars>
      </dgm:prSet>
      <dgm:spPr/>
    </dgm:pt>
    <dgm:pt modelId="{794D92A9-D4B7-4E61-9139-DCAFD44CE5E8}" type="pres">
      <dgm:prSet presAssocID="{7E3AC36D-0E67-4665-9BF2-23E5DDD20401}" presName="sibTrans" presStyleCnt="0"/>
      <dgm:spPr/>
    </dgm:pt>
    <dgm:pt modelId="{02B3842C-146A-4684-82D7-3D0A75D1BF4C}" type="pres">
      <dgm:prSet presAssocID="{D67C7EAF-5D50-42E5-9FDE-0CF6ACAF7F96}" presName="composite" presStyleCnt="0"/>
      <dgm:spPr/>
    </dgm:pt>
    <dgm:pt modelId="{EEDFA96E-9BCA-4CC6-8298-B21AA1A897AA}" type="pres">
      <dgm:prSet presAssocID="{D67C7EAF-5D50-42E5-9FDE-0CF6ACAF7F96}" presName="rect1" presStyleLbl="bgImgPlace1" presStyleIdx="1" presStyleCnt="2" custScaleX="49335" custScaleY="51038" custLinFactNeighborX="10953" custLinFactNeighborY="7783"/>
      <dgm:spPr>
        <a:blipFill dpi="0" rotWithShape="1">
          <a:blip xmlns:r="http://schemas.openxmlformats.org/officeDocument/2006/relationships" r:embed="rId2"/>
          <a:srcRect/>
          <a:stretch>
            <a:fillRect l="-1237" t="-834" r="-243" b="2077"/>
          </a:stretch>
        </a:blipFill>
        <a:ln>
          <a:solidFill>
            <a:srgbClr val="92D050"/>
          </a:solidFill>
        </a:ln>
      </dgm:spPr>
    </dgm:pt>
    <dgm:pt modelId="{0686C5CB-1AD9-48C3-AF69-4EA41096BEBA}" type="pres">
      <dgm:prSet presAssocID="{D67C7EAF-5D50-42E5-9FDE-0CF6ACAF7F96}" presName="wedgeRectCallout1" presStyleLbl="node1" presStyleIdx="1" presStyleCnt="2" custScaleX="43938" custScaleY="26861" custLinFactNeighborX="5765" custLinFactNeighborY="-60512">
        <dgm:presLayoutVars>
          <dgm:bulletEnabled val="1"/>
        </dgm:presLayoutVars>
      </dgm:prSet>
      <dgm:spPr/>
    </dgm:pt>
  </dgm:ptLst>
  <dgm:cxnLst>
    <dgm:cxn modelId="{B7791663-9E06-4265-A818-F09F7C72F601}" type="presOf" srcId="{D67C7EAF-5D50-42E5-9FDE-0CF6ACAF7F96}" destId="{0686C5CB-1AD9-48C3-AF69-4EA41096BEBA}" srcOrd="0" destOrd="0" presId="urn:microsoft.com/office/officeart/2008/layout/BendingPictureCaptionList"/>
    <dgm:cxn modelId="{B898DA97-1F51-4608-9908-14808982C6D9}" type="presOf" srcId="{E0ED8594-7D4D-400B-A88B-6E0F36C6DB4C}" destId="{D1FC5328-437D-40FE-964A-44EF3FC43159}" srcOrd="0" destOrd="0" presId="urn:microsoft.com/office/officeart/2008/layout/BendingPictureCaptionList"/>
    <dgm:cxn modelId="{87AC95BD-2FDB-49EC-827D-7C58065C9884}" type="presOf" srcId="{6D86D269-480A-40E3-8FEA-1A248B04684D}" destId="{8B79A290-5302-4B15-A465-8D3A7127B7B3}" srcOrd="0" destOrd="0" presId="urn:microsoft.com/office/officeart/2008/layout/BendingPictureCaptionList"/>
    <dgm:cxn modelId="{D93443EE-6399-4E8E-8464-AC9E863C67C5}" srcId="{6D86D269-480A-40E3-8FEA-1A248B04684D}" destId="{E0ED8594-7D4D-400B-A88B-6E0F36C6DB4C}" srcOrd="0" destOrd="0" parTransId="{84AD359F-353C-42D4-A07C-E94723D4EB51}" sibTransId="{7E3AC36D-0E67-4665-9BF2-23E5DDD20401}"/>
    <dgm:cxn modelId="{C9549DFB-7454-491E-B5BF-07167799BE57}" srcId="{6D86D269-480A-40E3-8FEA-1A248B04684D}" destId="{D67C7EAF-5D50-42E5-9FDE-0CF6ACAF7F96}" srcOrd="1" destOrd="0" parTransId="{8849FECF-9DC4-4C7D-8F78-DFCCC6602E25}" sibTransId="{9A416FEB-A27C-4B7D-AD04-DBF419C8562D}"/>
    <dgm:cxn modelId="{2938D80F-F935-44A6-BBA5-FED405957C1E}" type="presParOf" srcId="{8B79A290-5302-4B15-A465-8D3A7127B7B3}" destId="{22FC55D2-0CAD-4BE7-BBAA-7DB9FDE404F1}" srcOrd="0" destOrd="0" presId="urn:microsoft.com/office/officeart/2008/layout/BendingPictureCaptionList"/>
    <dgm:cxn modelId="{F4763E73-9AB8-4BC4-9417-A3FF146350F4}" type="presParOf" srcId="{22FC55D2-0CAD-4BE7-BBAA-7DB9FDE404F1}" destId="{F9FB587F-7C92-452A-B2DC-7639E668F48A}" srcOrd="0" destOrd="0" presId="urn:microsoft.com/office/officeart/2008/layout/BendingPictureCaptionList"/>
    <dgm:cxn modelId="{1482054A-0D1F-4F5B-A2A6-0D631005D594}" type="presParOf" srcId="{22FC55D2-0CAD-4BE7-BBAA-7DB9FDE404F1}" destId="{D1FC5328-437D-40FE-964A-44EF3FC43159}" srcOrd="1" destOrd="0" presId="urn:microsoft.com/office/officeart/2008/layout/BendingPictureCaptionList"/>
    <dgm:cxn modelId="{EB2F6F4C-26AE-4973-AAC4-1D8F42736D9A}" type="presParOf" srcId="{8B79A290-5302-4B15-A465-8D3A7127B7B3}" destId="{794D92A9-D4B7-4E61-9139-DCAFD44CE5E8}" srcOrd="1" destOrd="0" presId="urn:microsoft.com/office/officeart/2008/layout/BendingPictureCaptionList"/>
    <dgm:cxn modelId="{5DD99737-9590-4370-BD08-D72D8AE4251D}" type="presParOf" srcId="{8B79A290-5302-4B15-A465-8D3A7127B7B3}" destId="{02B3842C-146A-4684-82D7-3D0A75D1BF4C}" srcOrd="2" destOrd="0" presId="urn:microsoft.com/office/officeart/2008/layout/BendingPictureCaptionList"/>
    <dgm:cxn modelId="{2A2258CA-4DEC-4651-A035-780C463A1C45}" type="presParOf" srcId="{02B3842C-146A-4684-82D7-3D0A75D1BF4C}" destId="{EEDFA96E-9BCA-4CC6-8298-B21AA1A897AA}" srcOrd="0" destOrd="0" presId="urn:microsoft.com/office/officeart/2008/layout/BendingPictureCaptionList"/>
    <dgm:cxn modelId="{F11D17E8-2630-4250-B67F-D7B3812C1CF3}" type="presParOf" srcId="{02B3842C-146A-4684-82D7-3D0A75D1BF4C}" destId="{0686C5CB-1AD9-48C3-AF69-4EA41096BEBA}"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B587F-7C92-452A-B2DC-7639E668F48A}">
      <dsp:nvSpPr>
        <dsp:cNvPr id="0" name=""/>
        <dsp:cNvSpPr/>
      </dsp:nvSpPr>
      <dsp:spPr>
        <a:xfrm>
          <a:off x="963970" y="53376"/>
          <a:ext cx="2303157" cy="2280822"/>
        </a:xfrm>
        <a:prstGeom prst="rect">
          <a:avLst/>
        </a:prstGeom>
        <a:blipFill rotWithShape="1">
          <a:blip xmlns:r="http://schemas.openxmlformats.org/officeDocument/2006/relationships" r:embed="rId1"/>
          <a:srcRect/>
          <a:stretch>
            <a:fillRect t="-18000" b="-1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FC5328-437D-40FE-964A-44EF3FC43159}">
      <dsp:nvSpPr>
        <dsp:cNvPr id="0" name=""/>
        <dsp:cNvSpPr/>
      </dsp:nvSpPr>
      <dsp:spPr>
        <a:xfrm>
          <a:off x="1671651" y="4660736"/>
          <a:ext cx="4245322" cy="772294"/>
        </a:xfrm>
        <a:prstGeom prst="wedgeRectCallout">
          <a:avLst>
            <a:gd name="adj1" fmla="val 20250"/>
            <a:gd name="adj2" fmla="val -60700"/>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Collecting data</a:t>
          </a:r>
        </a:p>
      </dsp:txBody>
      <dsp:txXfrm>
        <a:off x="1671651" y="4660736"/>
        <a:ext cx="4245322" cy="7722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5A617-2C4C-441A-8756-293DA73793D7}">
      <dsp:nvSpPr>
        <dsp:cNvPr id="0" name=""/>
        <dsp:cNvSpPr/>
      </dsp:nvSpPr>
      <dsp:spPr>
        <a:xfrm>
          <a:off x="990592" y="694094"/>
          <a:ext cx="4262777" cy="3974340"/>
        </a:xfrm>
        <a:prstGeom prst="rect">
          <a:avLst/>
        </a:prstGeom>
        <a:blipFill dpi="0" rotWithShape="1">
          <a:blip xmlns:r="http://schemas.openxmlformats.org/officeDocument/2006/relationships" r:embed="rId1"/>
          <a:srcRect/>
          <a:stretch>
            <a:fillRect l="338" t="693" r="-14418" b="32202"/>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C88BA-EE58-4F2B-8DA2-B4C6AA383585}">
      <dsp:nvSpPr>
        <dsp:cNvPr id="0" name=""/>
        <dsp:cNvSpPr/>
      </dsp:nvSpPr>
      <dsp:spPr>
        <a:xfrm>
          <a:off x="1143019" y="3849569"/>
          <a:ext cx="3903437" cy="763930"/>
        </a:xfrm>
        <a:prstGeom prst="wedgeRectCallout">
          <a:avLst>
            <a:gd name="adj1" fmla="val 20250"/>
            <a:gd name="adj2" fmla="val -60700"/>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Training the model</a:t>
          </a:r>
        </a:p>
      </dsp:txBody>
      <dsp:txXfrm>
        <a:off x="1143019" y="3849569"/>
        <a:ext cx="3903437" cy="763930"/>
      </dsp:txXfrm>
    </dsp:sp>
    <dsp:sp modelId="{42208CCE-E0E0-47E3-8BD1-AEA8FFB10C43}">
      <dsp:nvSpPr>
        <dsp:cNvPr id="0" name=""/>
        <dsp:cNvSpPr/>
      </dsp:nvSpPr>
      <dsp:spPr>
        <a:xfrm>
          <a:off x="6126493" y="584784"/>
          <a:ext cx="4115382" cy="3462085"/>
        </a:xfrm>
        <a:prstGeom prst="rect">
          <a:avLst/>
        </a:prstGeom>
        <a:blipFill dpi="0" rotWithShape="1">
          <a:blip xmlns:r="http://schemas.openxmlformats.org/officeDocument/2006/relationships" r:embed="rId2"/>
          <a:srcRect/>
          <a:stretch>
            <a:fillRect l="-741" t="-119195" r="-137509" b="-140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CC1624-5AD2-4569-BF47-3FE927C9679A}">
      <dsp:nvSpPr>
        <dsp:cNvPr id="0" name=""/>
        <dsp:cNvSpPr/>
      </dsp:nvSpPr>
      <dsp:spPr>
        <a:xfrm>
          <a:off x="5715013" y="3855669"/>
          <a:ext cx="4981491" cy="764363"/>
        </a:xfrm>
        <a:prstGeom prst="wedgeRectCallout">
          <a:avLst>
            <a:gd name="adj1" fmla="val 20250"/>
            <a:gd name="adj2" fmla="val -60700"/>
          </a:avLst>
        </a:prstGeom>
        <a:solidFill>
          <a:schemeClr val="accent5">
            <a:shade val="50000"/>
            <a:hueOff val="225780"/>
            <a:satOff val="5082"/>
            <a:lumOff val="393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Output</a:t>
          </a:r>
        </a:p>
      </dsp:txBody>
      <dsp:txXfrm>
        <a:off x="5715013" y="3855669"/>
        <a:ext cx="4981491" cy="7643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B587F-7C92-452A-B2DC-7639E668F48A}">
      <dsp:nvSpPr>
        <dsp:cNvPr id="0" name=""/>
        <dsp:cNvSpPr/>
      </dsp:nvSpPr>
      <dsp:spPr>
        <a:xfrm>
          <a:off x="180246" y="883407"/>
          <a:ext cx="3426100" cy="3174463"/>
        </a:xfrm>
        <a:prstGeom prst="rect">
          <a:avLst/>
        </a:prstGeom>
        <a:blipFill dpi="0" rotWithShape="1">
          <a:blip xmlns:r="http://schemas.openxmlformats.org/officeDocument/2006/relationships" r:embed="rId1"/>
          <a:srcRect/>
          <a:stretch>
            <a:fillRect l="-48000" t="-11428" r="-47738" b="285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FC5328-437D-40FE-964A-44EF3FC43159}">
      <dsp:nvSpPr>
        <dsp:cNvPr id="0" name=""/>
        <dsp:cNvSpPr/>
      </dsp:nvSpPr>
      <dsp:spPr>
        <a:xfrm>
          <a:off x="270871" y="4286799"/>
          <a:ext cx="3276071" cy="638877"/>
        </a:xfrm>
        <a:prstGeom prst="wedgeRectCallout">
          <a:avLst>
            <a:gd name="adj1" fmla="val 20250"/>
            <a:gd name="adj2" fmla="val -60700"/>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Collecting data</a:t>
          </a:r>
        </a:p>
      </dsp:txBody>
      <dsp:txXfrm>
        <a:off x="270871" y="4286799"/>
        <a:ext cx="3276071" cy="638877"/>
      </dsp:txXfrm>
    </dsp:sp>
    <dsp:sp modelId="{EC75A617-2C4C-441A-8756-293DA73793D7}">
      <dsp:nvSpPr>
        <dsp:cNvPr id="0" name=""/>
        <dsp:cNvSpPr/>
      </dsp:nvSpPr>
      <dsp:spPr>
        <a:xfrm>
          <a:off x="3875059" y="909620"/>
          <a:ext cx="3849551" cy="3079640"/>
        </a:xfrm>
        <a:prstGeom prst="rect">
          <a:avLst/>
        </a:prstGeom>
        <a:blipFill dpi="0" rotWithShape="1">
          <a:blip xmlns:r="http://schemas.openxmlformats.org/officeDocument/2006/relationships" r:embed="rId2"/>
          <a:srcRect/>
          <a:stretch>
            <a:fillRect l="289" t="-5893" r="-80138" b="-3771"/>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C88BA-EE58-4F2B-8DA2-B4C6AA383585}">
      <dsp:nvSpPr>
        <dsp:cNvPr id="0" name=""/>
        <dsp:cNvSpPr/>
      </dsp:nvSpPr>
      <dsp:spPr>
        <a:xfrm>
          <a:off x="4203702" y="4201409"/>
          <a:ext cx="3416301" cy="645355"/>
        </a:xfrm>
        <a:prstGeom prst="wedgeRectCallout">
          <a:avLst>
            <a:gd name="adj1" fmla="val 20250"/>
            <a:gd name="adj2" fmla="val -60700"/>
          </a:avLst>
        </a:prstGeom>
        <a:solidFill>
          <a:schemeClr val="accent5">
            <a:shade val="50000"/>
            <a:hueOff val="150520"/>
            <a:satOff val="3388"/>
            <a:lumOff val="262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Training the model</a:t>
          </a:r>
        </a:p>
      </dsp:txBody>
      <dsp:txXfrm>
        <a:off x="4203702" y="4201409"/>
        <a:ext cx="3416301" cy="645355"/>
      </dsp:txXfrm>
    </dsp:sp>
    <dsp:sp modelId="{42208CCE-E0E0-47E3-8BD1-AEA8FFB10C43}">
      <dsp:nvSpPr>
        <dsp:cNvPr id="0" name=""/>
        <dsp:cNvSpPr/>
      </dsp:nvSpPr>
      <dsp:spPr>
        <a:xfrm>
          <a:off x="8077190" y="880536"/>
          <a:ext cx="3849551" cy="3079640"/>
        </a:xfrm>
        <a:prstGeom prst="rect">
          <a:avLst/>
        </a:prstGeom>
        <a:blipFill rotWithShape="1">
          <a:blip xmlns:r="http://schemas.openxmlformats.org/officeDocument/2006/relationships" r:embed="rId3"/>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CC1624-5AD2-4569-BF47-3FE927C9679A}">
      <dsp:nvSpPr>
        <dsp:cNvPr id="0" name=""/>
        <dsp:cNvSpPr/>
      </dsp:nvSpPr>
      <dsp:spPr>
        <a:xfrm>
          <a:off x="8562919" y="4189728"/>
          <a:ext cx="3171883" cy="642693"/>
        </a:xfrm>
        <a:prstGeom prst="wedgeRectCallout">
          <a:avLst>
            <a:gd name="adj1" fmla="val 20250"/>
            <a:gd name="adj2" fmla="val -60700"/>
          </a:avLst>
        </a:prstGeom>
        <a:solidFill>
          <a:schemeClr val="accent5">
            <a:shade val="50000"/>
            <a:hueOff val="150520"/>
            <a:satOff val="3388"/>
            <a:lumOff val="262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Output</a:t>
          </a:r>
        </a:p>
      </dsp:txBody>
      <dsp:txXfrm>
        <a:off x="8562919" y="4189728"/>
        <a:ext cx="3171883" cy="6426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B587F-7C92-452A-B2DC-7639E668F48A}">
      <dsp:nvSpPr>
        <dsp:cNvPr id="0" name=""/>
        <dsp:cNvSpPr/>
      </dsp:nvSpPr>
      <dsp:spPr>
        <a:xfrm>
          <a:off x="381018" y="288482"/>
          <a:ext cx="3156427" cy="2659622"/>
        </a:xfrm>
        <a:prstGeom prst="rect">
          <a:avLst/>
        </a:prstGeom>
        <a:blipFill dpi="0" rotWithShape="1">
          <a:blip xmlns:r="http://schemas.openxmlformats.org/officeDocument/2006/relationships" r:embed="rId1"/>
          <a:srcRect/>
          <a:stretch>
            <a:fillRect l="-5261" t="1621" r="-20739" b="-1621"/>
          </a:stretch>
        </a:blip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sp>
    <dsp:sp modelId="{D1FC5328-437D-40FE-964A-44EF3FC43159}">
      <dsp:nvSpPr>
        <dsp:cNvPr id="0" name=""/>
        <dsp:cNvSpPr/>
      </dsp:nvSpPr>
      <dsp:spPr>
        <a:xfrm>
          <a:off x="554834" y="5005866"/>
          <a:ext cx="5047317" cy="615529"/>
        </a:xfrm>
        <a:prstGeom prst="wedgeRectCallout">
          <a:avLst>
            <a:gd name="adj1" fmla="val 20250"/>
            <a:gd name="adj2" fmla="val -60700"/>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Collecting data</a:t>
          </a:r>
        </a:p>
      </dsp:txBody>
      <dsp:txXfrm>
        <a:off x="554834" y="5005866"/>
        <a:ext cx="5047317" cy="615529"/>
      </dsp:txXfrm>
    </dsp:sp>
    <dsp:sp modelId="{EEDFA96E-9BCA-4CC6-8298-B21AA1A897AA}">
      <dsp:nvSpPr>
        <dsp:cNvPr id="0" name=""/>
        <dsp:cNvSpPr/>
      </dsp:nvSpPr>
      <dsp:spPr>
        <a:xfrm>
          <a:off x="7754059" y="509975"/>
          <a:ext cx="4037605" cy="3341583"/>
        </a:xfrm>
        <a:prstGeom prst="rect">
          <a:avLst/>
        </a:prstGeom>
        <a:blipFill dpi="0" rotWithShape="1">
          <a:blip xmlns:r="http://schemas.openxmlformats.org/officeDocument/2006/relationships" r:embed="rId2"/>
          <a:srcRect/>
          <a:stretch>
            <a:fillRect l="-1237" t="-834" r="-243" b="2077"/>
          </a:stretch>
        </a:blip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sp>
    <dsp:sp modelId="{0686C5CB-1AD9-48C3-AF69-4EA41096BEBA}">
      <dsp:nvSpPr>
        <dsp:cNvPr id="0" name=""/>
        <dsp:cNvSpPr/>
      </dsp:nvSpPr>
      <dsp:spPr>
        <a:xfrm>
          <a:off x="7982634" y="3741442"/>
          <a:ext cx="3200361" cy="615529"/>
        </a:xfrm>
        <a:prstGeom prst="wedgeRectCallout">
          <a:avLst>
            <a:gd name="adj1" fmla="val 20250"/>
            <a:gd name="adj2" fmla="val -60700"/>
          </a:avLst>
        </a:prstGeom>
        <a:solidFill>
          <a:schemeClr val="accent5">
            <a:shade val="50000"/>
            <a:hueOff val="225780"/>
            <a:satOff val="5082"/>
            <a:lumOff val="393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Data cleaning</a:t>
          </a:r>
        </a:p>
      </dsp:txBody>
      <dsp:txXfrm>
        <a:off x="7982634" y="3741442"/>
        <a:ext cx="3200361" cy="615529"/>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4/2/2025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4/2/2025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l="90000" t="3000" r="1000" b="8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7"/>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4/2/2025</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7"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jpg"/><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34.jpg"/></Relationships>
</file>

<file path=ppt/slides/_rels/slide1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jp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7.svg"/><Relationship Id="rId7" Type="http://schemas.openxmlformats.org/officeDocument/2006/relationships/image" Target="../media/image40.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43.png"/><Relationship Id="rId5" Type="http://schemas.microsoft.com/office/2007/relationships/hdphoto" Target="../media/hdphoto2.wdp"/><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47.jpe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49.jpeg"/><Relationship Id="rId4" Type="http://schemas.openxmlformats.org/officeDocument/2006/relationships/image" Target="../media/image48.jpe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7.svg"/><Relationship Id="rId7" Type="http://schemas.openxmlformats.org/officeDocument/2006/relationships/image" Target="../media/image53.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jpeg"/><Relationship Id="rId10" Type="http://schemas.openxmlformats.org/officeDocument/2006/relationships/image" Target="../media/image56.jpg"/><Relationship Id="rId4" Type="http://schemas.openxmlformats.org/officeDocument/2006/relationships/image" Target="../media/image50.jpeg"/><Relationship Id="rId9" Type="http://schemas.openxmlformats.org/officeDocument/2006/relationships/image" Target="../media/image55.jpeg"/></Relationships>
</file>

<file path=ppt/slides/_rels/slide2.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g"/><Relationship Id="rId4" Type="http://schemas.openxmlformats.org/officeDocument/2006/relationships/image" Target="../media/image10.jpg"/><Relationship Id="rId9" Type="http://schemas.openxmlformats.org/officeDocument/2006/relationships/image" Target="../media/image15.jpg"/></Relationships>
</file>

<file path=ppt/slides/_rels/slide2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7.jpeg"/><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59.png"/><Relationship Id="rId7" Type="http://schemas.openxmlformats.org/officeDocument/2006/relationships/diagramLayout" Target="../diagrams/layout1.xml"/><Relationship Id="rId12"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diagramData" Target="../diagrams/data1.xml"/><Relationship Id="rId11" Type="http://schemas.openxmlformats.org/officeDocument/2006/relationships/image" Target="../media/image61.png"/><Relationship Id="rId5" Type="http://schemas.openxmlformats.org/officeDocument/2006/relationships/image" Target="../media/image27.svg"/><Relationship Id="rId10" Type="http://schemas.microsoft.com/office/2007/relationships/diagramDrawing" Target="../diagrams/drawing1.xml"/><Relationship Id="rId4" Type="http://schemas.openxmlformats.org/officeDocument/2006/relationships/image" Target="../media/image26.png"/><Relationship Id="rId9" Type="http://schemas.openxmlformats.org/officeDocument/2006/relationships/diagramColors" Target="../diagrams/colors1.xml"/></Relationships>
</file>

<file path=ppt/slides/_rels/slide2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7.svg"/><Relationship Id="rId7" Type="http://schemas.openxmlformats.org/officeDocument/2006/relationships/diagramColors" Target="../diagrams/colors2.xml"/><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65.jpg"/></Relationships>
</file>

<file path=ppt/slides/_rels/slide29.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69.jpe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31.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76.jpe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3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77.jpeg"/></Relationships>
</file>

<file path=ppt/slides/_rels/slide3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7.svg"/><Relationship Id="rId7" Type="http://schemas.openxmlformats.org/officeDocument/2006/relationships/image" Target="../media/image53.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78.jpg"/><Relationship Id="rId10" Type="http://schemas.openxmlformats.org/officeDocument/2006/relationships/image" Target="../media/image56.jpg"/><Relationship Id="rId4" Type="http://schemas.openxmlformats.org/officeDocument/2006/relationships/image" Target="../media/image51.jpeg"/><Relationship Id="rId9" Type="http://schemas.openxmlformats.org/officeDocument/2006/relationships/image" Target="../media/image55.jpeg"/></Relationships>
</file>

<file path=ppt/slides/_rels/slide3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37.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0.png"/><Relationship Id="rId1" Type="http://schemas.openxmlformats.org/officeDocument/2006/relationships/slideLayout" Target="../slideLayouts/slideLayout5.xml"/><Relationship Id="rId4" Type="http://schemas.openxmlformats.org/officeDocument/2006/relationships/image" Target="../media/image79.svg"/></Relationships>
</file>

<file path=ppt/slides/_rels/slide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7.svg"/><Relationship Id="rId7" Type="http://schemas.openxmlformats.org/officeDocument/2006/relationships/diagramColors" Target="../diagrams/colors3.xml"/><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89.jpe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43.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93.jpe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4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7.svg"/><Relationship Id="rId7" Type="http://schemas.openxmlformats.org/officeDocument/2006/relationships/image" Target="../media/image53.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78.jpg"/><Relationship Id="rId10" Type="http://schemas.openxmlformats.org/officeDocument/2006/relationships/image" Target="../media/image56.jpg"/><Relationship Id="rId4" Type="http://schemas.openxmlformats.org/officeDocument/2006/relationships/image" Target="../media/image51.jpeg"/><Relationship Id="rId9" Type="http://schemas.openxmlformats.org/officeDocument/2006/relationships/image" Target="../media/image55.jpeg"/></Relationships>
</file>

<file path=ppt/slides/_rels/slide4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4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4.jpeg"/><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7.svg"/><Relationship Id="rId7" Type="http://schemas.openxmlformats.org/officeDocument/2006/relationships/diagramColors" Target="../diagrams/colors4.xml"/><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98.png"/><Relationship Id="rId4" Type="http://schemas.openxmlformats.org/officeDocument/2006/relationships/diagramData" Target="../diagrams/data4.xml"/><Relationship Id="rId9"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102.jpg"/><Relationship Id="rId5" Type="http://schemas.openxmlformats.org/officeDocument/2006/relationships/image" Target="../media/image101.jpg"/><Relationship Id="rId4" Type="http://schemas.openxmlformats.org/officeDocument/2006/relationships/image" Target="../media/image100.jpg"/></Relationships>
</file>

<file path=ppt/slides/_rels/slide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104.jpg"/><Relationship Id="rId4" Type="http://schemas.openxmlformats.org/officeDocument/2006/relationships/image" Target="../media/image103.jpg"/></Relationships>
</file>

<file path=ppt/slides/_rels/slide55.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27.svg"/><Relationship Id="rId7" Type="http://schemas.openxmlformats.org/officeDocument/2006/relationships/image" Target="../media/image54.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78.jpg"/><Relationship Id="rId4" Type="http://schemas.openxmlformats.org/officeDocument/2006/relationships/image" Target="../media/image51.jpeg"/><Relationship Id="rId9" Type="http://schemas.openxmlformats.org/officeDocument/2006/relationships/image" Target="../media/image56.jpg"/></Relationships>
</file>

<file path=ppt/slides/_rels/slide5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0.xml"/><Relationship Id="rId5" Type="http://schemas.openxmlformats.org/officeDocument/2006/relationships/image" Target="../media/image107.jpg"/><Relationship Id="rId4" Type="http://schemas.openxmlformats.org/officeDocument/2006/relationships/image" Target="../media/image106.jp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10.xml"/><Relationship Id="rId6" Type="http://schemas.openxmlformats.org/officeDocument/2006/relationships/image" Target="../media/image110.jpg"/><Relationship Id="rId5" Type="http://schemas.openxmlformats.org/officeDocument/2006/relationships/image" Target="../media/image4.sv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1.jpeg"/><Relationship Id="rId1" Type="http://schemas.openxmlformats.org/officeDocument/2006/relationships/slideLayout" Target="../slideLayouts/slideLayout10.xml"/><Relationship Id="rId6" Type="http://schemas.openxmlformats.org/officeDocument/2006/relationships/image" Target="../media/image113.png"/><Relationship Id="rId5" Type="http://schemas.openxmlformats.org/officeDocument/2006/relationships/image" Target="../media/image112.jpeg"/><Relationship Id="rId4" Type="http://schemas.openxmlformats.org/officeDocument/2006/relationships/image" Target="../media/image4.svg"/></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4.svg"/><Relationship Id="rId7" Type="http://schemas.openxmlformats.org/officeDocument/2006/relationships/image" Target="../media/image119.sv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118.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10.xml"/><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27992" y="-1143000"/>
            <a:ext cx="4188820" cy="9956800"/>
            <a:chOff x="0" y="0"/>
            <a:chExt cx="812800" cy="2976105"/>
          </a:xfrm>
          <a:solidFill>
            <a:srgbClr val="0D3512"/>
          </a:solidFill>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grpFill/>
          </p:spPr>
          <p:txBody>
            <a:bodyPr/>
            <a:lstStyle/>
            <a:p>
              <a:endParaRPr lang="en-US" sz="1200" dirty="0"/>
            </a:p>
          </p:txBody>
        </p:sp>
        <p:sp>
          <p:nvSpPr>
            <p:cNvPr id="4" name="TextBox 4"/>
            <p:cNvSpPr txBox="1"/>
            <p:nvPr/>
          </p:nvSpPr>
          <p:spPr>
            <a:xfrm>
              <a:off x="0" y="-19050"/>
              <a:ext cx="812800" cy="2995155"/>
            </a:xfrm>
            <a:prstGeom prst="rect">
              <a:avLst/>
            </a:prstGeom>
            <a:grpFill/>
          </p:spPr>
          <p:txBody>
            <a:bodyPr lIns="33867" tIns="33867" rIns="33867" bIns="33867" rtlCol="0" anchor="ctr"/>
            <a:lstStyle/>
            <a:p>
              <a:pPr algn="ctr">
                <a:lnSpc>
                  <a:spcPts val="1906"/>
                </a:lnSpc>
              </a:pPr>
              <a:endParaRPr sz="1200" dirty="0"/>
            </a:p>
          </p:txBody>
        </p:sp>
      </p:grpSp>
      <p:sp>
        <p:nvSpPr>
          <p:cNvPr id="5" name="Freeform 5"/>
          <p:cNvSpPr/>
          <p:nvPr/>
        </p:nvSpPr>
        <p:spPr>
          <a:xfrm>
            <a:off x="10209307" y="5311987"/>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grpSp>
        <p:nvGrpSpPr>
          <p:cNvPr id="7" name="Group 7"/>
          <p:cNvGrpSpPr/>
          <p:nvPr/>
        </p:nvGrpSpPr>
        <p:grpSpPr>
          <a:xfrm>
            <a:off x="-28832" y="-1157457"/>
            <a:ext cx="1016000" cy="7517622"/>
            <a:chOff x="0" y="0"/>
            <a:chExt cx="812800" cy="3000926"/>
          </a:xfrm>
          <a:solidFill>
            <a:srgbClr val="0D3512"/>
          </a:solidFill>
        </p:grpSpPr>
        <p:sp>
          <p:nvSpPr>
            <p:cNvPr id="8" name="Freeform 8"/>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grpFill/>
          </p:spPr>
          <p:txBody>
            <a:bodyPr/>
            <a:lstStyle/>
            <a:p>
              <a:endParaRPr lang="en-US" sz="1200" dirty="0"/>
            </a:p>
          </p:txBody>
        </p:sp>
        <p:sp>
          <p:nvSpPr>
            <p:cNvPr id="9" name="TextBox 9"/>
            <p:cNvSpPr txBox="1"/>
            <p:nvPr/>
          </p:nvSpPr>
          <p:spPr>
            <a:xfrm>
              <a:off x="0" y="5771"/>
              <a:ext cx="812800" cy="2995155"/>
            </a:xfrm>
            <a:prstGeom prst="rect">
              <a:avLst/>
            </a:prstGeom>
            <a:grpFill/>
          </p:spPr>
          <p:txBody>
            <a:bodyPr lIns="33867" tIns="33867" rIns="33867" bIns="33867" rtlCol="0" anchor="ctr"/>
            <a:lstStyle/>
            <a:p>
              <a:pPr algn="ctr">
                <a:lnSpc>
                  <a:spcPts val="1906"/>
                </a:lnSpc>
              </a:pPr>
              <a:endParaRPr sz="1200" dirty="0"/>
            </a:p>
          </p:txBody>
        </p:sp>
      </p:grpSp>
      <p:grpSp>
        <p:nvGrpSpPr>
          <p:cNvPr id="10" name="Group 10"/>
          <p:cNvGrpSpPr/>
          <p:nvPr/>
        </p:nvGrpSpPr>
        <p:grpSpPr>
          <a:xfrm>
            <a:off x="818515" y="2775748"/>
            <a:ext cx="73491" cy="1879331"/>
            <a:chOff x="0" y="0"/>
            <a:chExt cx="26312" cy="672855"/>
          </a:xfrm>
        </p:grpSpPr>
        <p:sp>
          <p:nvSpPr>
            <p:cNvPr id="11" name="Freeform 11"/>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txBody>
            <a:bodyPr/>
            <a:lstStyle/>
            <a:p>
              <a:endParaRPr lang="en-US" sz="1200" dirty="0"/>
            </a:p>
          </p:txBody>
        </p:sp>
        <p:sp>
          <p:nvSpPr>
            <p:cNvPr id="12" name="TextBox 12"/>
            <p:cNvSpPr txBox="1"/>
            <p:nvPr/>
          </p:nvSpPr>
          <p:spPr>
            <a:xfrm>
              <a:off x="0" y="-19050"/>
              <a:ext cx="26312" cy="691905"/>
            </a:xfrm>
            <a:prstGeom prst="rect">
              <a:avLst/>
            </a:prstGeom>
          </p:spPr>
          <p:txBody>
            <a:bodyPr lIns="33867" tIns="33867" rIns="33867" bIns="33867" rtlCol="0" anchor="ctr"/>
            <a:lstStyle/>
            <a:p>
              <a:pPr algn="ctr">
                <a:lnSpc>
                  <a:spcPts val="1906"/>
                </a:lnSpc>
              </a:pPr>
              <a:endParaRPr sz="1200" dirty="0"/>
            </a:p>
          </p:txBody>
        </p:sp>
      </p:grpSp>
      <p:sp>
        <p:nvSpPr>
          <p:cNvPr id="14" name="Freeform 14"/>
          <p:cNvSpPr/>
          <p:nvPr/>
        </p:nvSpPr>
        <p:spPr>
          <a:xfrm>
            <a:off x="5451958" y="5913048"/>
            <a:ext cx="2448273" cy="384938"/>
          </a:xfrm>
          <a:custGeom>
            <a:avLst/>
            <a:gdLst/>
            <a:ahLst/>
            <a:cxnLst/>
            <a:rect l="l" t="t" r="r" b="b"/>
            <a:pathLst>
              <a:path w="825638" h="13592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0D3512"/>
          </a:solidFill>
          <a:ln>
            <a:solidFill>
              <a:srgbClr val="0A291B"/>
            </a:solidFill>
          </a:ln>
        </p:spPr>
        <p:txBody>
          <a:bodyPr/>
          <a:lstStyle/>
          <a:p>
            <a:pPr algn="ctr"/>
            <a:r>
              <a:rPr lang="en-US" sz="2133" b="1" dirty="0">
                <a:solidFill>
                  <a:schemeClr val="bg1"/>
                </a:solidFill>
              </a:rPr>
              <a:t>24-25J-180</a:t>
            </a:r>
            <a:endParaRPr lang="en-US" sz="2133" dirty="0">
              <a:solidFill>
                <a:srgbClr val="1C6F5F"/>
              </a:solidFill>
            </a:endParaRPr>
          </a:p>
        </p:txBody>
      </p:sp>
      <p:sp>
        <p:nvSpPr>
          <p:cNvPr id="17" name="TextBox 17"/>
          <p:cNvSpPr txBox="1"/>
          <p:nvPr/>
        </p:nvSpPr>
        <p:spPr>
          <a:xfrm>
            <a:off x="1455867" y="879381"/>
            <a:ext cx="7170800" cy="3936206"/>
          </a:xfrm>
          <a:prstGeom prst="rect">
            <a:avLst/>
          </a:prstGeom>
        </p:spPr>
        <p:txBody>
          <a:bodyPr lIns="0" tIns="0" rIns="0" bIns="0" rtlCol="0" anchor="t">
            <a:spAutoFit/>
          </a:bodyPr>
          <a:lstStyle/>
          <a:p>
            <a:pPr>
              <a:lnSpc>
                <a:spcPts val="7876"/>
              </a:lnSpc>
            </a:pPr>
            <a:r>
              <a:rPr lang="en-US" sz="4000" dirty="0">
                <a:solidFill>
                  <a:srgbClr val="006600"/>
                </a:solidFill>
                <a:latin typeface="Georgia Pro Semibold" panose="020F0502020204030204" pitchFamily="18" charset="0"/>
              </a:rPr>
              <a:t>Personalized Stress Management Application  Using Ayurvedic Creative Therapies.</a:t>
            </a:r>
            <a:endParaRPr lang="en-US" sz="4000" dirty="0">
              <a:solidFill>
                <a:srgbClr val="006600"/>
              </a:solidFill>
              <a:latin typeface="Georgia Pro Semibold" panose="020F0502020204030204" pitchFamily="18" charset="0"/>
              <a:ea typeface="Codec Pro ExtraBold"/>
              <a:cs typeface="Codec Pro ExtraBold"/>
              <a:sym typeface="Codec Pro ExtraBold"/>
            </a:endParaRPr>
          </a:p>
        </p:txBody>
      </p:sp>
      <p:sp>
        <p:nvSpPr>
          <p:cNvPr id="18" name="Freeform 18"/>
          <p:cNvSpPr/>
          <p:nvPr/>
        </p:nvSpPr>
        <p:spPr>
          <a:xfrm>
            <a:off x="-929813" y="160571"/>
            <a:ext cx="2260600" cy="1244600"/>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dirty="0"/>
          </a:p>
        </p:txBody>
      </p:sp>
      <p:pic>
        <p:nvPicPr>
          <p:cNvPr id="13" name="Picture 12">
            <a:extLst>
              <a:ext uri="{FF2B5EF4-FFF2-40B4-BE49-F238E27FC236}">
                <a16:creationId xmlns:a16="http://schemas.microsoft.com/office/drawing/2014/main" id="{A3822FE0-DC9B-5D5E-5AC1-55096B695807}"/>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l="20895" t="26041" r="24114" b="19418"/>
          <a:stretch/>
        </p:blipFill>
        <p:spPr>
          <a:xfrm>
            <a:off x="8114897" y="983557"/>
            <a:ext cx="4015010" cy="3911003"/>
          </a:xfrm>
          <a:prstGeom prst="rect">
            <a:avLst/>
          </a:prstGeom>
          <a:ln>
            <a:solidFill>
              <a:srgbClr val="0D3512"/>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31314-C114-41F6-E1D6-A5AE0BA1022B}"/>
              </a:ext>
            </a:extLst>
          </p:cNvPr>
          <p:cNvSpPr txBox="1"/>
          <p:nvPr/>
        </p:nvSpPr>
        <p:spPr>
          <a:xfrm>
            <a:off x="3619500" y="599440"/>
            <a:ext cx="6400800" cy="707886"/>
          </a:xfrm>
          <a:prstGeom prst="rect">
            <a:avLst/>
          </a:prstGeom>
          <a:noFill/>
        </p:spPr>
        <p:txBody>
          <a:bodyPr wrap="square" rtlCol="0">
            <a:spAutoFit/>
          </a:bodyPr>
          <a:lstStyle/>
          <a:p>
            <a:r>
              <a:rPr lang="en-US" sz="4000" dirty="0"/>
              <a:t>INDIVIDUAL COMPONENTS</a:t>
            </a:r>
          </a:p>
        </p:txBody>
      </p:sp>
      <p:pic>
        <p:nvPicPr>
          <p:cNvPr id="8" name="Picture 7" descr="A person holding a puzzle piece&#10;&#10;Description automatically generated">
            <a:extLst>
              <a:ext uri="{FF2B5EF4-FFF2-40B4-BE49-F238E27FC236}">
                <a16:creationId xmlns:a16="http://schemas.microsoft.com/office/drawing/2014/main" id="{6EE78589-321A-467E-F1E2-974C865EC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0" y="1307326"/>
            <a:ext cx="7848600" cy="5232400"/>
          </a:xfrm>
          <a:prstGeom prst="rect">
            <a:avLst/>
          </a:prstGeom>
        </p:spPr>
      </p:pic>
      <p:sp>
        <p:nvSpPr>
          <p:cNvPr id="9" name="Freeform 6">
            <a:extLst>
              <a:ext uri="{FF2B5EF4-FFF2-40B4-BE49-F238E27FC236}">
                <a16:creationId xmlns:a16="http://schemas.microsoft.com/office/drawing/2014/main" id="{96983DF8-06C7-BC37-1F78-C17BFB27A587}"/>
              </a:ext>
            </a:extLst>
          </p:cNvPr>
          <p:cNvSpPr/>
          <p:nvPr/>
        </p:nvSpPr>
        <p:spPr>
          <a:xfrm>
            <a:off x="9601200" y="411480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dirty="0"/>
          </a:p>
        </p:txBody>
      </p:sp>
      <p:grpSp>
        <p:nvGrpSpPr>
          <p:cNvPr id="10" name="Group 3">
            <a:extLst>
              <a:ext uri="{FF2B5EF4-FFF2-40B4-BE49-F238E27FC236}">
                <a16:creationId xmlns:a16="http://schemas.microsoft.com/office/drawing/2014/main" id="{AA82B666-F9AA-D843-22B1-26E77CFB1E93}"/>
              </a:ext>
            </a:extLst>
          </p:cNvPr>
          <p:cNvGrpSpPr/>
          <p:nvPr/>
        </p:nvGrpSpPr>
        <p:grpSpPr>
          <a:xfrm>
            <a:off x="9636846" y="3657600"/>
            <a:ext cx="3078740" cy="4450917"/>
            <a:chOff x="76200" y="-1865929"/>
            <a:chExt cx="1800193" cy="2602529"/>
          </a:xfrm>
        </p:grpSpPr>
        <p:sp>
          <p:nvSpPr>
            <p:cNvPr id="11" name="Freeform 4">
              <a:extLst>
                <a:ext uri="{FF2B5EF4-FFF2-40B4-BE49-F238E27FC236}">
                  <a16:creationId xmlns:a16="http://schemas.microsoft.com/office/drawing/2014/main" id="{A674C94A-64C7-AB4E-4573-7E4EA11F0544}"/>
                </a:ext>
              </a:extLst>
            </p:cNvPr>
            <p:cNvSpPr/>
            <p:nvPr/>
          </p:nvSpPr>
          <p:spPr>
            <a:xfrm>
              <a:off x="1063593" y="-1865929"/>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sz="1200" dirty="0"/>
            </a:p>
          </p:txBody>
        </p:sp>
        <p:sp>
          <p:nvSpPr>
            <p:cNvPr id="12" name="TextBox 5">
              <a:extLst>
                <a:ext uri="{FF2B5EF4-FFF2-40B4-BE49-F238E27FC236}">
                  <a16:creationId xmlns:a16="http://schemas.microsoft.com/office/drawing/2014/main" id="{1C610CD0-3537-29A9-4FB8-4D0A4223C1E8}"/>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13" name="Freeform 51">
            <a:extLst>
              <a:ext uri="{FF2B5EF4-FFF2-40B4-BE49-F238E27FC236}">
                <a16:creationId xmlns:a16="http://schemas.microsoft.com/office/drawing/2014/main" id="{C75A9536-84DB-3CED-A6E0-E9D4D8C951E6}"/>
              </a:ext>
            </a:extLst>
          </p:cNvPr>
          <p:cNvSpPr/>
          <p:nvPr/>
        </p:nvSpPr>
        <p:spPr>
          <a:xfrm rot="10800000">
            <a:off x="-1372815" y="-37612"/>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Tree>
    <p:extLst>
      <p:ext uri="{BB962C8B-B14F-4D97-AF65-F5344CB8AC3E}">
        <p14:creationId xmlns:p14="http://schemas.microsoft.com/office/powerpoint/2010/main" val="30816192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a:t>IT21279652|wickramasinghe </a:t>
            </a:r>
            <a:r>
              <a:rPr lang="en-US" dirty="0" err="1"/>
              <a:t>b.g.w.m.c.r</a:t>
            </a:r>
            <a:r>
              <a:rPr lang="en-US" dirty="0"/>
              <a:t>.</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Information Technology</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IT21279652</a:t>
            </a:r>
            <a:r>
              <a:rPr lang="en-US" sz="1800" dirty="0">
                <a:solidFill>
                  <a:schemeClr val="tx1"/>
                </a:solidFill>
              </a:rPr>
              <a:t>   |   </a:t>
            </a:r>
            <a:r>
              <a:rPr lang="en-US" sz="1800" dirty="0" err="1">
                <a:solidFill>
                  <a:schemeClr val="tx1"/>
                </a:solidFill>
              </a:rPr>
              <a:t>Wickramasinghe</a:t>
            </a:r>
            <a:r>
              <a:rPr lang="en-US" sz="1800" dirty="0">
                <a:solidFill>
                  <a:schemeClr val="tx1"/>
                </a:solidFill>
              </a:rPr>
              <a:t>  B.G.W.M.C.R. |  24-25J-180 </a:t>
            </a:r>
            <a:endParaRPr lang="en-US" sz="1800" b="0" dirty="0">
              <a:solidFill>
                <a:schemeClr val="tx1"/>
              </a:solidFill>
            </a:endParaRPr>
          </a:p>
        </p:txBody>
      </p:sp>
      <p:sp>
        <p:nvSpPr>
          <p:cNvPr id="2" name="Freeform 6">
            <a:extLst>
              <a:ext uri="{FF2B5EF4-FFF2-40B4-BE49-F238E27FC236}">
                <a16:creationId xmlns:a16="http://schemas.microsoft.com/office/drawing/2014/main" id="{2035B5C7-58FD-FD8C-6917-598D941410DB}"/>
              </a:ext>
            </a:extLst>
          </p:cNvPr>
          <p:cNvSpPr/>
          <p:nvPr/>
        </p:nvSpPr>
        <p:spPr>
          <a:xfrm>
            <a:off x="-609600" y="-2271899"/>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grpSp>
        <p:nvGrpSpPr>
          <p:cNvPr id="3" name="Group 3">
            <a:extLst>
              <a:ext uri="{FF2B5EF4-FFF2-40B4-BE49-F238E27FC236}">
                <a16:creationId xmlns:a16="http://schemas.microsoft.com/office/drawing/2014/main" id="{FF492B2B-C861-BB1C-A3B7-5FE706AE08F1}"/>
              </a:ext>
            </a:extLst>
          </p:cNvPr>
          <p:cNvGrpSpPr/>
          <p:nvPr/>
        </p:nvGrpSpPr>
        <p:grpSpPr>
          <a:xfrm>
            <a:off x="-704273" y="462064"/>
            <a:ext cx="1390073" cy="1390073"/>
            <a:chOff x="0" y="0"/>
            <a:chExt cx="812800" cy="812800"/>
          </a:xfrm>
        </p:grpSpPr>
        <p:sp>
          <p:nvSpPr>
            <p:cNvPr id="7" name="Freeform 4">
              <a:extLst>
                <a:ext uri="{FF2B5EF4-FFF2-40B4-BE49-F238E27FC236}">
                  <a16:creationId xmlns:a16="http://schemas.microsoft.com/office/drawing/2014/main" id="{22F5DC16-300D-B985-5D85-C4E3A5F0061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sz="1200"/>
            </a:p>
          </p:txBody>
        </p:sp>
        <p:sp>
          <p:nvSpPr>
            <p:cNvPr id="8" name="TextBox 5">
              <a:extLst>
                <a:ext uri="{FF2B5EF4-FFF2-40B4-BE49-F238E27FC236}">
                  <a16:creationId xmlns:a16="http://schemas.microsoft.com/office/drawing/2014/main" id="{8D83EE45-A13E-9DFE-E6BC-D9165FD43734}"/>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pic>
        <p:nvPicPr>
          <p:cNvPr id="10" name="Picture 9" descr="A person with a serious face&#10;&#10;Description automatically generated">
            <a:extLst>
              <a:ext uri="{FF2B5EF4-FFF2-40B4-BE49-F238E27FC236}">
                <a16:creationId xmlns:a16="http://schemas.microsoft.com/office/drawing/2014/main" id="{49CF91C3-6E83-36AD-4AF6-C496847517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4600" y="150723"/>
            <a:ext cx="1981200" cy="2355478"/>
          </a:xfrm>
          <a:prstGeom prst="rect">
            <a:avLst/>
          </a:prstGeom>
        </p:spPr>
      </p:pic>
    </p:spTree>
    <p:extLst>
      <p:ext uri="{BB962C8B-B14F-4D97-AF65-F5344CB8AC3E}">
        <p14:creationId xmlns:p14="http://schemas.microsoft.com/office/powerpoint/2010/main" val="2181409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14400" y="3412603"/>
            <a:ext cx="10363200" cy="1692797"/>
          </a:xfrm>
        </p:spPr>
        <p:txBody>
          <a:bodyPr>
            <a:normAutofit fontScale="90000"/>
          </a:bodyPr>
          <a:lstStyle/>
          <a:p>
            <a:r>
              <a:rPr lang="en-US" dirty="0"/>
              <a:t>Integrating Eye movements and Questionnaire Analysis for Real-Time Stress Level Detection</a:t>
            </a:r>
          </a:p>
        </p:txBody>
      </p:sp>
      <p:sp>
        <p:nvSpPr>
          <p:cNvPr id="2" name="TextBox 1">
            <a:extLst>
              <a:ext uri="{FF2B5EF4-FFF2-40B4-BE49-F238E27FC236}">
                <a16:creationId xmlns:a16="http://schemas.microsoft.com/office/drawing/2014/main" id="{5CD40232-11D7-D26D-D944-56116A170769}"/>
              </a:ext>
            </a:extLst>
          </p:cNvPr>
          <p:cNvSpPr txBox="1"/>
          <p:nvPr/>
        </p:nvSpPr>
        <p:spPr>
          <a:xfrm>
            <a:off x="4478516" y="1907174"/>
            <a:ext cx="3522483" cy="646331"/>
          </a:xfrm>
          <a:prstGeom prst="rect">
            <a:avLst/>
          </a:prstGeom>
          <a:noFill/>
        </p:spPr>
        <p:txBody>
          <a:bodyPr wrap="square">
            <a:spAutoFit/>
          </a:bodyPr>
          <a:lstStyle/>
          <a:p>
            <a:r>
              <a:rPr lang="en-US" sz="3600" dirty="0">
                <a:solidFill>
                  <a:schemeClr val="accent5">
                    <a:lumMod val="50000"/>
                  </a:schemeClr>
                </a:solidFill>
              </a:rPr>
              <a:t>COMPONENT 01</a:t>
            </a:r>
          </a:p>
        </p:txBody>
      </p:sp>
      <p:sp>
        <p:nvSpPr>
          <p:cNvPr id="4" name="Freeform 51">
            <a:extLst>
              <a:ext uri="{FF2B5EF4-FFF2-40B4-BE49-F238E27FC236}">
                <a16:creationId xmlns:a16="http://schemas.microsoft.com/office/drawing/2014/main" id="{5A74C356-ED86-9D4E-2100-7D4915B79745}"/>
              </a:ext>
            </a:extLst>
          </p:cNvPr>
          <p:cNvSpPr/>
          <p:nvPr/>
        </p:nvSpPr>
        <p:spPr>
          <a:xfrm rot="10800000">
            <a:off x="-1372815" y="-73922"/>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6" name="Picture 5" descr="A person with a serious face&#10;&#10;Description automatically generated">
            <a:extLst>
              <a:ext uri="{FF2B5EF4-FFF2-40B4-BE49-F238E27FC236}">
                <a16:creationId xmlns:a16="http://schemas.microsoft.com/office/drawing/2014/main" id="{119FEB50-271D-CC10-FEAD-AA9D2524D7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4600" y="150723"/>
            <a:ext cx="1981200" cy="2355478"/>
          </a:xfrm>
          <a:prstGeom prst="rect">
            <a:avLst/>
          </a:prstGeom>
        </p:spPr>
      </p:pic>
      <p:sp>
        <p:nvSpPr>
          <p:cNvPr id="7" name="Rectangle 6">
            <a:extLst>
              <a:ext uri="{FF2B5EF4-FFF2-40B4-BE49-F238E27FC236}">
                <a16:creationId xmlns:a16="http://schemas.microsoft.com/office/drawing/2014/main" id="{25010F1C-89E5-D73E-2A2D-897384B4330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IT21279652</a:t>
            </a:r>
            <a:r>
              <a:rPr lang="en-US" sz="1800" dirty="0">
                <a:solidFill>
                  <a:schemeClr val="tx1"/>
                </a:solidFill>
              </a:rPr>
              <a:t>   |   </a:t>
            </a:r>
            <a:r>
              <a:rPr lang="en-US" sz="1800" dirty="0" err="1">
                <a:solidFill>
                  <a:schemeClr val="tx1"/>
                </a:solidFill>
              </a:rPr>
              <a:t>Wickramasinghe</a:t>
            </a:r>
            <a:r>
              <a:rPr lang="en-US" sz="1800" dirty="0">
                <a:solidFill>
                  <a:schemeClr val="tx1"/>
                </a:solidFill>
              </a:rPr>
              <a:t>  B.G.W.M.C.R. |  24-25J-180 </a:t>
            </a:r>
            <a:endParaRPr lang="en-US" sz="1800" b="0" dirty="0">
              <a:solidFill>
                <a:schemeClr val="tx1"/>
              </a:solidFill>
            </a:endParaRPr>
          </a:p>
        </p:txBody>
      </p:sp>
    </p:spTree>
    <p:extLst>
      <p:ext uri="{BB962C8B-B14F-4D97-AF65-F5344CB8AC3E}">
        <p14:creationId xmlns:p14="http://schemas.microsoft.com/office/powerpoint/2010/main" val="1073236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E305F285-F5E9-CD2C-303B-DC3CED6E2185}"/>
              </a:ext>
            </a:extLst>
          </p:cNvPr>
          <p:cNvPicPr>
            <a:picLocks noChangeAspect="1"/>
          </p:cNvPicPr>
          <p:nvPr/>
        </p:nvPicPr>
        <p:blipFill>
          <a:blip r:embed="rId2"/>
          <a:stretch>
            <a:fillRect/>
          </a:stretch>
        </p:blipFill>
        <p:spPr>
          <a:xfrm>
            <a:off x="-128272" y="1284094"/>
            <a:ext cx="4088050" cy="6132075"/>
          </a:xfrm>
          <a:prstGeom prst="rect">
            <a:avLst/>
          </a:prstGeom>
        </p:spPr>
      </p:pic>
      <p:sp>
        <p:nvSpPr>
          <p:cNvPr id="64" name="Freeform 52">
            <a:extLst>
              <a:ext uri="{FF2B5EF4-FFF2-40B4-BE49-F238E27FC236}">
                <a16:creationId xmlns:a16="http://schemas.microsoft.com/office/drawing/2014/main" id="{AEEA0D8C-60C0-6E1E-4769-048AF674AAD3}"/>
              </a:ext>
            </a:extLst>
          </p:cNvPr>
          <p:cNvSpPr/>
          <p:nvPr/>
        </p:nvSpPr>
        <p:spPr>
          <a:xfrm flipH="1" flipV="1">
            <a:off x="2514600" y="1100202"/>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3">
            <a:extLst>
              <a:ext uri="{FF2B5EF4-FFF2-40B4-BE49-F238E27FC236}">
                <a16:creationId xmlns:a16="http://schemas.microsoft.com/office/drawing/2014/main" id="{3619C2C4-D235-04A6-B6C4-79965E745FCD}"/>
              </a:ext>
            </a:extLst>
          </p:cNvPr>
          <p:cNvGrpSpPr/>
          <p:nvPr/>
        </p:nvGrpSpPr>
        <p:grpSpPr>
          <a:xfrm>
            <a:off x="-6781800" y="-587094"/>
            <a:ext cx="19218924" cy="2625329"/>
            <a:chOff x="0" y="-19050"/>
            <a:chExt cx="5016842" cy="831850"/>
          </a:xfrm>
          <a:solidFill>
            <a:srgbClr val="0D3512"/>
          </a:solidFill>
        </p:grpSpPr>
        <p:sp>
          <p:nvSpPr>
            <p:cNvPr id="14" name="Freeform 4">
              <a:extLst>
                <a:ext uri="{FF2B5EF4-FFF2-40B4-BE49-F238E27FC236}">
                  <a16:creationId xmlns:a16="http://schemas.microsoft.com/office/drawing/2014/main" id="{50A0C7BC-9517-383F-8F3F-669025EAB9A3}"/>
                </a:ext>
              </a:extLst>
            </p:cNvPr>
            <p:cNvSpPr/>
            <p:nvPr/>
          </p:nvSpPr>
          <p:spPr>
            <a:xfrm>
              <a:off x="1725202" y="113119"/>
              <a:ext cx="3291640" cy="466885"/>
            </a:xfrm>
            <a:custGeom>
              <a:avLst/>
              <a:gdLst/>
              <a:ahLst/>
              <a:cxnLst/>
              <a:rect l="l" t="t" r="r" b="b"/>
              <a:pathLst>
                <a:path w="5016842" h="812800">
                  <a:moveTo>
                    <a:pt x="0" y="0"/>
                  </a:moveTo>
                  <a:lnTo>
                    <a:pt x="5016842" y="0"/>
                  </a:lnTo>
                  <a:lnTo>
                    <a:pt x="5016842" y="812800"/>
                  </a:lnTo>
                  <a:lnTo>
                    <a:pt x="0" y="812800"/>
                  </a:lnTo>
                  <a:close/>
                </a:path>
              </a:pathLst>
            </a:custGeom>
            <a:grpFill/>
          </p:spPr>
          <p:txBody>
            <a:bodyPr/>
            <a:lstStyle/>
            <a:p>
              <a:endParaRPr lang="en-US"/>
            </a:p>
          </p:txBody>
        </p:sp>
        <p:sp>
          <p:nvSpPr>
            <p:cNvPr id="15" name="TextBox 5">
              <a:extLst>
                <a:ext uri="{FF2B5EF4-FFF2-40B4-BE49-F238E27FC236}">
                  <a16:creationId xmlns:a16="http://schemas.microsoft.com/office/drawing/2014/main" id="{F2794CD3-9C60-E72A-EE0D-5D5C3A8EF9D5}"/>
                </a:ext>
              </a:extLst>
            </p:cNvPr>
            <p:cNvSpPr txBox="1"/>
            <p:nvPr/>
          </p:nvSpPr>
          <p:spPr>
            <a:xfrm>
              <a:off x="0" y="-19050"/>
              <a:ext cx="5016842" cy="831850"/>
            </a:xfrm>
            <a:prstGeom prst="rect">
              <a:avLst/>
            </a:prstGeom>
            <a:noFill/>
          </p:spPr>
          <p:txBody>
            <a:bodyPr lIns="50800" tIns="50800" rIns="50800" bIns="50800" rtlCol="0" anchor="ctr"/>
            <a:lstStyle/>
            <a:p>
              <a:pPr algn="ctr">
                <a:lnSpc>
                  <a:spcPts val="2859"/>
                </a:lnSpc>
              </a:pPr>
              <a:endParaRPr/>
            </a:p>
          </p:txBody>
        </p:sp>
      </p:grpSp>
      <p:sp>
        <p:nvSpPr>
          <p:cNvPr id="9" name="TextBox 8">
            <a:extLst>
              <a:ext uri="{FF2B5EF4-FFF2-40B4-BE49-F238E27FC236}">
                <a16:creationId xmlns:a16="http://schemas.microsoft.com/office/drawing/2014/main" id="{7AD2F101-C145-DDDC-7E32-B4E6E2156848}"/>
              </a:ext>
            </a:extLst>
          </p:cNvPr>
          <p:cNvSpPr txBox="1"/>
          <p:nvPr/>
        </p:nvSpPr>
        <p:spPr>
          <a:xfrm>
            <a:off x="762000" y="287812"/>
            <a:ext cx="2590800" cy="646331"/>
          </a:xfrm>
          <a:prstGeom prst="rect">
            <a:avLst/>
          </a:prstGeom>
          <a:noFill/>
        </p:spPr>
        <p:txBody>
          <a:bodyPr wrap="square">
            <a:spAutoFit/>
          </a:bodyPr>
          <a:lstStyle/>
          <a:p>
            <a:r>
              <a:rPr lang="en-US" sz="3600" dirty="0">
                <a:solidFill>
                  <a:schemeClr val="bg1"/>
                </a:solidFill>
              </a:rPr>
              <a:t>Background</a:t>
            </a:r>
          </a:p>
        </p:txBody>
      </p:sp>
      <p:sp>
        <p:nvSpPr>
          <p:cNvPr id="58" name="Rectangle 57">
            <a:extLst>
              <a:ext uri="{FF2B5EF4-FFF2-40B4-BE49-F238E27FC236}">
                <a16:creationId xmlns:a16="http://schemas.microsoft.com/office/drawing/2014/main" id="{EBC99456-A862-6878-EA45-792D7AF36856}"/>
              </a:ext>
            </a:extLst>
          </p:cNvPr>
          <p:cNvSpPr/>
          <p:nvPr/>
        </p:nvSpPr>
        <p:spPr>
          <a:xfrm>
            <a:off x="3962400" y="6611500"/>
            <a:ext cx="5825767"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6D6BFE3-B8FD-142D-45A0-8E40C044AEDD}"/>
              </a:ext>
            </a:extLst>
          </p:cNvPr>
          <p:cNvSpPr>
            <a:spLocks noChangeArrowheads="1"/>
          </p:cNvSpPr>
          <p:nvPr/>
        </p:nvSpPr>
        <p:spPr bwMode="auto">
          <a:xfrm>
            <a:off x="5056708" y="2204294"/>
            <a:ext cx="713529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Smart Stress Detection</a:t>
            </a:r>
          </a:p>
          <a:p>
            <a:pPr lvl="2" eaLnBrk="0" fontAlgn="base" hangingPunct="0">
              <a:spcBef>
                <a:spcPct val="0"/>
              </a:spcBef>
              <a:spcAft>
                <a:spcPct val="0"/>
              </a:spcAft>
            </a:pPr>
            <a:r>
              <a:rPr kumimoji="0" lang="en-US" altLang="en-US" b="0" i="0" u="none" strike="noStrike" cap="none" normalizeH="0" baseline="0" dirty="0" err="1">
                <a:ln>
                  <a:noFill/>
                </a:ln>
                <a:solidFill>
                  <a:schemeClr val="tx1"/>
                </a:solidFill>
                <a:effectLst/>
                <a:latin typeface="Arial" panose="020B0604020202020204" pitchFamily="34" charset="0"/>
              </a:rPr>
              <a:t>AyurAura</a:t>
            </a:r>
            <a:r>
              <a:rPr kumimoji="0" lang="en-US" altLang="en-US" b="0" i="0" u="none" strike="noStrike" cap="none" normalizeH="0" baseline="0" dirty="0">
                <a:ln>
                  <a:noFill/>
                </a:ln>
                <a:solidFill>
                  <a:schemeClr val="tx1"/>
                </a:solidFill>
                <a:effectLst/>
                <a:latin typeface="Arial" panose="020B0604020202020204" pitchFamily="34" charset="0"/>
              </a:rPr>
              <a:t> leverages mobile data and deep learning to detect stress levels.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Eye-Blink Analysis</a:t>
            </a:r>
          </a:p>
          <a:p>
            <a:pPr lvl="2" eaLnBrk="0" fontAlgn="base" hangingPunct="0">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Uses 10-second selfie videos to analyze blinking patterns.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Questionnaire Insights</a:t>
            </a:r>
            <a:endParaRPr lang="en-US" altLang="en-US" b="1" dirty="0">
              <a:latin typeface="Arial" panose="020B0604020202020204" pitchFamily="34" charset="0"/>
            </a:endParaRPr>
          </a:p>
          <a:p>
            <a:pPr lvl="2" eaLnBrk="0" fontAlgn="base" hangingPunct="0">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Combines answers with eye-blink data for accurate detection.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Expert Validation</a:t>
            </a:r>
          </a:p>
          <a:p>
            <a:pPr lvl="2" eaLnBrk="0" fontAlgn="base" hangingPunct="0">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An Ayurvedic expert compares blinking frequency with known stress indicators. </a:t>
            </a:r>
          </a:p>
        </p:txBody>
      </p:sp>
      <p:sp>
        <p:nvSpPr>
          <p:cNvPr id="4" name="Rectangle 3">
            <a:extLst>
              <a:ext uri="{FF2B5EF4-FFF2-40B4-BE49-F238E27FC236}">
                <a16:creationId xmlns:a16="http://schemas.microsoft.com/office/drawing/2014/main" id="{5D8D436A-AE1D-4007-53D7-0FF27EFD8848}"/>
              </a:ext>
            </a:extLst>
          </p:cNvPr>
          <p:cNvSpPr/>
          <p:nvPr/>
        </p:nvSpPr>
        <p:spPr>
          <a:xfrm>
            <a:off x="2724000" y="650672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IT21279652</a:t>
            </a:r>
            <a:r>
              <a:rPr lang="en-US" sz="1800" dirty="0">
                <a:solidFill>
                  <a:schemeClr val="tx1"/>
                </a:solidFill>
              </a:rPr>
              <a:t>   |   </a:t>
            </a:r>
            <a:r>
              <a:rPr lang="en-US" sz="1800" dirty="0" err="1">
                <a:solidFill>
                  <a:schemeClr val="tx1"/>
                </a:solidFill>
              </a:rPr>
              <a:t>Wickramasinghe</a:t>
            </a:r>
            <a:r>
              <a:rPr lang="en-US" sz="1800" dirty="0">
                <a:solidFill>
                  <a:schemeClr val="tx1"/>
                </a:solidFill>
              </a:rPr>
              <a:t>  B.G.W.M.C.R. |  24-25J-180 </a:t>
            </a:r>
            <a:endParaRPr lang="en-US" sz="1800" b="0" dirty="0">
              <a:solidFill>
                <a:schemeClr val="tx1"/>
              </a:solidFill>
            </a:endParaRPr>
          </a:p>
        </p:txBody>
      </p:sp>
    </p:spTree>
    <p:extLst>
      <p:ext uri="{BB962C8B-B14F-4D97-AF65-F5344CB8AC3E}">
        <p14:creationId xmlns:p14="http://schemas.microsoft.com/office/powerpoint/2010/main" val="2721937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1">
            <a:extLst>
              <a:ext uri="{FF2B5EF4-FFF2-40B4-BE49-F238E27FC236}">
                <a16:creationId xmlns:a16="http://schemas.microsoft.com/office/drawing/2014/main" id="{B23787F6-8352-BF71-8449-A378039326A8}"/>
              </a:ext>
            </a:extLst>
          </p:cNvPr>
          <p:cNvSpPr/>
          <p:nvPr/>
        </p:nvSpPr>
        <p:spPr>
          <a:xfrm>
            <a:off x="10972800" y="3886200"/>
            <a:ext cx="3764063" cy="2082800"/>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12" name="Rectangle 11">
            <a:extLst>
              <a:ext uri="{FF2B5EF4-FFF2-40B4-BE49-F238E27FC236}">
                <a16:creationId xmlns:a16="http://schemas.microsoft.com/office/drawing/2014/main" id="{A1DB847A-AA8F-0F32-1CF0-0876851C03E7}"/>
              </a:ext>
            </a:extLst>
          </p:cNvPr>
          <p:cNvSpPr/>
          <p:nvPr/>
        </p:nvSpPr>
        <p:spPr>
          <a:xfrm>
            <a:off x="2667000" y="6553200"/>
            <a:ext cx="57912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building a bar graph&#10;&#10;AI-generated content may be incorrect.">
            <a:extLst>
              <a:ext uri="{FF2B5EF4-FFF2-40B4-BE49-F238E27FC236}">
                <a16:creationId xmlns:a16="http://schemas.microsoft.com/office/drawing/2014/main" id="{6354E891-6498-9F19-32ED-E61D17C966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2" y="384430"/>
            <a:ext cx="6386482" cy="6473570"/>
          </a:xfrm>
          <a:prstGeom prst="rect">
            <a:avLst/>
          </a:prstGeom>
        </p:spPr>
      </p:pic>
      <p:sp>
        <p:nvSpPr>
          <p:cNvPr id="13" name="Freeform 6">
            <a:extLst>
              <a:ext uri="{FF2B5EF4-FFF2-40B4-BE49-F238E27FC236}">
                <a16:creationId xmlns:a16="http://schemas.microsoft.com/office/drawing/2014/main" id="{176D70E7-4A1A-EA63-4689-6EAF29134CC2}"/>
              </a:ext>
            </a:extLst>
          </p:cNvPr>
          <p:cNvSpPr/>
          <p:nvPr/>
        </p:nvSpPr>
        <p:spPr>
          <a:xfrm>
            <a:off x="5537200" y="-106680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dirty="0"/>
          </a:p>
        </p:txBody>
      </p:sp>
      <p:sp>
        <p:nvSpPr>
          <p:cNvPr id="10" name="Oval 9">
            <a:extLst>
              <a:ext uri="{FF2B5EF4-FFF2-40B4-BE49-F238E27FC236}">
                <a16:creationId xmlns:a16="http://schemas.microsoft.com/office/drawing/2014/main" id="{2C72F4B7-E2EF-D9DA-31B4-08DF3FE0674C}"/>
              </a:ext>
            </a:extLst>
          </p:cNvPr>
          <p:cNvSpPr/>
          <p:nvPr/>
        </p:nvSpPr>
        <p:spPr>
          <a:xfrm>
            <a:off x="7529760" y="-1252034"/>
            <a:ext cx="5616080" cy="5644141"/>
          </a:xfrm>
          <a:prstGeom prst="ellipse">
            <a:avLst/>
          </a:prstGeom>
          <a:solidFill>
            <a:srgbClr val="0D3512"/>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E8DDA9-2A69-1EBD-E0D9-BF504F9DAE75}"/>
              </a:ext>
            </a:extLst>
          </p:cNvPr>
          <p:cNvSpPr>
            <a:spLocks noGrp="1"/>
          </p:cNvSpPr>
          <p:nvPr>
            <p:ph type="title"/>
          </p:nvPr>
        </p:nvSpPr>
        <p:spPr>
          <a:xfrm>
            <a:off x="8133722" y="889000"/>
            <a:ext cx="3886200" cy="1362075"/>
          </a:xfrm>
        </p:spPr>
        <p:txBody>
          <a:bodyPr/>
          <a:lstStyle/>
          <a:p>
            <a:pPr algn="ctr"/>
            <a:r>
              <a:rPr lang="en-US" dirty="0">
                <a:solidFill>
                  <a:schemeClr val="bg1"/>
                </a:solidFill>
              </a:rPr>
              <a:t>Progress in PP1</a:t>
            </a:r>
          </a:p>
        </p:txBody>
      </p:sp>
    </p:spTree>
    <p:extLst>
      <p:ext uri="{BB962C8B-B14F-4D97-AF65-F5344CB8AC3E}">
        <p14:creationId xmlns:p14="http://schemas.microsoft.com/office/powerpoint/2010/main" val="2910809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86F03-B0A9-F5F1-0B22-52E66D8F58E7}"/>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7998BDAA-37A6-55C6-767D-355A199BA51B}"/>
              </a:ext>
            </a:extLst>
          </p:cNvPr>
          <p:cNvSpPr/>
          <p:nvPr/>
        </p:nvSpPr>
        <p:spPr>
          <a:xfrm>
            <a:off x="151783" y="-675332"/>
            <a:ext cx="2209749" cy="3216895"/>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dirty="0"/>
          </a:p>
        </p:txBody>
      </p:sp>
      <p:sp>
        <p:nvSpPr>
          <p:cNvPr id="14" name="Freeform 6">
            <a:extLst>
              <a:ext uri="{FF2B5EF4-FFF2-40B4-BE49-F238E27FC236}">
                <a16:creationId xmlns:a16="http://schemas.microsoft.com/office/drawing/2014/main" id="{A6088DCE-DD59-15B8-1904-6A590D398838}"/>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5" name="TextBox 4">
            <a:extLst>
              <a:ext uri="{FF2B5EF4-FFF2-40B4-BE49-F238E27FC236}">
                <a16:creationId xmlns:a16="http://schemas.microsoft.com/office/drawing/2014/main" id="{1CADFD41-3BDF-3688-A8BC-122AFF95CFA0}"/>
              </a:ext>
            </a:extLst>
          </p:cNvPr>
          <p:cNvSpPr txBox="1"/>
          <p:nvPr/>
        </p:nvSpPr>
        <p:spPr>
          <a:xfrm>
            <a:off x="1700" y="849841"/>
            <a:ext cx="2535280" cy="1077218"/>
          </a:xfrm>
          <a:prstGeom prst="rect">
            <a:avLst/>
          </a:prstGeom>
          <a:noFill/>
        </p:spPr>
        <p:txBody>
          <a:bodyPr wrap="square" rtlCol="0">
            <a:spAutoFit/>
          </a:bodyPr>
          <a:lstStyle/>
          <a:p>
            <a:pPr algn="ctr"/>
            <a:r>
              <a:rPr lang="en-US" sz="3200" dirty="0">
                <a:solidFill>
                  <a:schemeClr val="bg1"/>
                </a:solidFill>
              </a:rPr>
              <a:t>Model Training</a:t>
            </a:r>
          </a:p>
        </p:txBody>
      </p:sp>
      <p:grpSp>
        <p:nvGrpSpPr>
          <p:cNvPr id="2" name="Group 1">
            <a:extLst>
              <a:ext uri="{FF2B5EF4-FFF2-40B4-BE49-F238E27FC236}">
                <a16:creationId xmlns:a16="http://schemas.microsoft.com/office/drawing/2014/main" id="{1633D9AE-5E1F-31FE-71C7-BA6F9A2015AC}"/>
              </a:ext>
            </a:extLst>
          </p:cNvPr>
          <p:cNvGrpSpPr/>
          <p:nvPr/>
        </p:nvGrpSpPr>
        <p:grpSpPr>
          <a:xfrm>
            <a:off x="-533400" y="0"/>
            <a:ext cx="13335000" cy="6660196"/>
            <a:chOff x="-533400" y="0"/>
            <a:chExt cx="13335000" cy="6660196"/>
          </a:xfrm>
        </p:grpSpPr>
        <p:sp>
          <p:nvSpPr>
            <p:cNvPr id="7" name="Rectangle 6">
              <a:extLst>
                <a:ext uri="{FF2B5EF4-FFF2-40B4-BE49-F238E27FC236}">
                  <a16:creationId xmlns:a16="http://schemas.microsoft.com/office/drawing/2014/main" id="{397324C1-603F-77D4-294A-ECB705827726}"/>
                </a:ext>
              </a:extLst>
            </p:cNvPr>
            <p:cNvSpPr/>
            <p:nvPr/>
          </p:nvSpPr>
          <p:spPr>
            <a:xfrm>
              <a:off x="-533400" y="0"/>
              <a:ext cx="13335000" cy="6660196"/>
            </a:xfrm>
            <a:prstGeom prst="rect">
              <a:avLst/>
            </a:prstGeom>
            <a:noFill/>
          </p:spPr>
          <p:txBody>
            <a:bodyPr/>
            <a:lstStyle/>
            <a:p>
              <a:endParaRPr lang="en-US"/>
            </a:p>
          </p:txBody>
        </p:sp>
        <p:sp>
          <p:nvSpPr>
            <p:cNvPr id="8" name="Rectangle 7">
              <a:extLst>
                <a:ext uri="{FF2B5EF4-FFF2-40B4-BE49-F238E27FC236}">
                  <a16:creationId xmlns:a16="http://schemas.microsoft.com/office/drawing/2014/main" id="{ED61F433-4521-0C78-8F94-E24ED51A1FEF}"/>
                </a:ext>
              </a:extLst>
            </p:cNvPr>
            <p:cNvSpPr/>
            <p:nvPr/>
          </p:nvSpPr>
          <p:spPr>
            <a:xfrm>
              <a:off x="2712427" y="15234"/>
              <a:ext cx="2964140" cy="2746432"/>
            </a:xfrm>
            <a:prstGeom prst="rect">
              <a:avLst/>
            </a:prstGeom>
            <a:blipFill rotWithShape="1">
              <a:blip r:embed="rId4"/>
              <a:srcRect/>
              <a:stretch>
                <a:fillRect t="-7000" b="-7000"/>
              </a:stretch>
            </a:blipFill>
          </p:spPr>
          <p:style>
            <a:lnRef idx="2">
              <a:schemeClr val="lt1">
                <a:hueOff val="0"/>
                <a:satOff val="0"/>
                <a:lumOff val="0"/>
                <a:alphaOff val="0"/>
              </a:schemeClr>
            </a:lnRef>
            <a:fillRef idx="1">
              <a:scrgbClr r="0" g="0" b="0"/>
            </a:fillRef>
            <a:effectRef idx="0">
              <a:schemeClr val="accent5">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9" name="Freeform: Shape 8">
              <a:extLst>
                <a:ext uri="{FF2B5EF4-FFF2-40B4-BE49-F238E27FC236}">
                  <a16:creationId xmlns:a16="http://schemas.microsoft.com/office/drawing/2014/main" id="{123E99F4-A2DC-F099-DE3E-128C647AE7C3}"/>
                </a:ext>
              </a:extLst>
            </p:cNvPr>
            <p:cNvSpPr/>
            <p:nvPr/>
          </p:nvSpPr>
          <p:spPr>
            <a:xfrm>
              <a:off x="3124194" y="2667003"/>
              <a:ext cx="2834340" cy="552734"/>
            </a:xfrm>
            <a:custGeom>
              <a:avLst/>
              <a:gdLst>
                <a:gd name="connsiteX0" fmla="*/ 0 w 2834340"/>
                <a:gd name="connsiteY0" fmla="*/ 0 h 552734"/>
                <a:gd name="connsiteX1" fmla="*/ 1653365 w 2834340"/>
                <a:gd name="connsiteY1" fmla="*/ 0 h 552734"/>
                <a:gd name="connsiteX2" fmla="*/ 1991124 w 2834340"/>
                <a:gd name="connsiteY2" fmla="*/ -59143 h 552734"/>
                <a:gd name="connsiteX3" fmla="*/ 2361950 w 2834340"/>
                <a:gd name="connsiteY3" fmla="*/ 0 h 552734"/>
                <a:gd name="connsiteX4" fmla="*/ 2834340 w 2834340"/>
                <a:gd name="connsiteY4" fmla="*/ 0 h 552734"/>
                <a:gd name="connsiteX5" fmla="*/ 2834340 w 2834340"/>
                <a:gd name="connsiteY5" fmla="*/ 92122 h 552734"/>
                <a:gd name="connsiteX6" fmla="*/ 2834340 w 2834340"/>
                <a:gd name="connsiteY6" fmla="*/ 92122 h 552734"/>
                <a:gd name="connsiteX7" fmla="*/ 2834340 w 2834340"/>
                <a:gd name="connsiteY7" fmla="*/ 230306 h 552734"/>
                <a:gd name="connsiteX8" fmla="*/ 2834340 w 2834340"/>
                <a:gd name="connsiteY8" fmla="*/ 552734 h 552734"/>
                <a:gd name="connsiteX9" fmla="*/ 2361950 w 2834340"/>
                <a:gd name="connsiteY9" fmla="*/ 552734 h 552734"/>
                <a:gd name="connsiteX10" fmla="*/ 1653365 w 2834340"/>
                <a:gd name="connsiteY10" fmla="*/ 552734 h 552734"/>
                <a:gd name="connsiteX11" fmla="*/ 1653365 w 2834340"/>
                <a:gd name="connsiteY11" fmla="*/ 552734 h 552734"/>
                <a:gd name="connsiteX12" fmla="*/ 0 w 2834340"/>
                <a:gd name="connsiteY12" fmla="*/ 552734 h 552734"/>
                <a:gd name="connsiteX13" fmla="*/ 0 w 2834340"/>
                <a:gd name="connsiteY13" fmla="*/ 230306 h 552734"/>
                <a:gd name="connsiteX14" fmla="*/ 0 w 2834340"/>
                <a:gd name="connsiteY14" fmla="*/ 92122 h 552734"/>
                <a:gd name="connsiteX15" fmla="*/ 0 w 2834340"/>
                <a:gd name="connsiteY15" fmla="*/ 92122 h 552734"/>
                <a:gd name="connsiteX16" fmla="*/ 0 w 2834340"/>
                <a:gd name="connsiteY16" fmla="*/ 0 h 5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4340" h="552734">
                  <a:moveTo>
                    <a:pt x="0" y="0"/>
                  </a:moveTo>
                  <a:lnTo>
                    <a:pt x="1653365" y="0"/>
                  </a:lnTo>
                  <a:lnTo>
                    <a:pt x="1991124" y="-59143"/>
                  </a:lnTo>
                  <a:lnTo>
                    <a:pt x="2361950" y="0"/>
                  </a:lnTo>
                  <a:lnTo>
                    <a:pt x="2834340" y="0"/>
                  </a:lnTo>
                  <a:lnTo>
                    <a:pt x="2834340" y="92122"/>
                  </a:lnTo>
                  <a:lnTo>
                    <a:pt x="2834340" y="92122"/>
                  </a:lnTo>
                  <a:lnTo>
                    <a:pt x="2834340" y="230306"/>
                  </a:lnTo>
                  <a:lnTo>
                    <a:pt x="2834340" y="552734"/>
                  </a:lnTo>
                  <a:lnTo>
                    <a:pt x="2361950" y="552734"/>
                  </a:lnTo>
                  <a:lnTo>
                    <a:pt x="1653365" y="552734"/>
                  </a:lnTo>
                  <a:lnTo>
                    <a:pt x="1653365" y="552734"/>
                  </a:lnTo>
                  <a:lnTo>
                    <a:pt x="0" y="552734"/>
                  </a:lnTo>
                  <a:lnTo>
                    <a:pt x="0" y="230306"/>
                  </a:lnTo>
                  <a:lnTo>
                    <a:pt x="0" y="92122"/>
                  </a:lnTo>
                  <a:lnTo>
                    <a:pt x="0" y="92122"/>
                  </a:lnTo>
                  <a:lnTo>
                    <a:pt x="0" y="0"/>
                  </a:lnTo>
                  <a:close/>
                </a:path>
              </a:pathLst>
            </a:custGeom>
          </p:spPr>
          <p:style>
            <a:lnRef idx="2">
              <a:schemeClr val="lt1">
                <a:hueOff val="0"/>
                <a:satOff val="0"/>
                <a:lumOff val="0"/>
                <a:alphaOff val="0"/>
              </a:schemeClr>
            </a:lnRef>
            <a:fillRef idx="1">
              <a:schemeClr val="accent5">
                <a:shade val="50000"/>
                <a:hueOff val="0"/>
                <a:satOff val="0"/>
                <a:lumOff val="0"/>
                <a:alphaOff val="0"/>
              </a:schemeClr>
            </a:fillRef>
            <a:effectRef idx="0">
              <a:schemeClr val="accent5">
                <a:shade val="50000"/>
                <a:hueOff val="0"/>
                <a:satOff val="0"/>
                <a:lumOff val="0"/>
                <a:alphaOff val="0"/>
              </a:schemeClr>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Collecting data</a:t>
              </a:r>
            </a:p>
          </p:txBody>
        </p:sp>
        <p:sp>
          <p:nvSpPr>
            <p:cNvPr id="10" name="Rectangle 9">
              <a:extLst>
                <a:ext uri="{FF2B5EF4-FFF2-40B4-BE49-F238E27FC236}">
                  <a16:creationId xmlns:a16="http://schemas.microsoft.com/office/drawing/2014/main" id="{896E82FA-3B6C-DDAE-9639-156AFCC53403}"/>
                </a:ext>
              </a:extLst>
            </p:cNvPr>
            <p:cNvSpPr/>
            <p:nvPr/>
          </p:nvSpPr>
          <p:spPr>
            <a:xfrm>
              <a:off x="380993" y="3276592"/>
              <a:ext cx="3330494" cy="2664395"/>
            </a:xfrm>
            <a:prstGeom prst="rect">
              <a:avLst/>
            </a:prstGeom>
            <a:blipFill dpi="0" rotWithShape="1">
              <a:blip r:embed="rId5"/>
              <a:srcRect/>
              <a:stretch>
                <a:fillRect l="-4101" t="1105" r="-77439" b="6271"/>
              </a:stretch>
            </a:blipFill>
          </p:spPr>
          <p:style>
            <a:lnRef idx="2">
              <a:schemeClr val="lt1">
                <a:hueOff val="0"/>
                <a:satOff val="0"/>
                <a:lumOff val="0"/>
                <a:alphaOff val="0"/>
              </a:schemeClr>
            </a:lnRef>
            <a:fillRef idx="1">
              <a:scrgbClr r="0" g="0" b="0"/>
            </a:fillRef>
            <a:effectRef idx="0">
              <a:schemeClr val="accent5">
                <a:tint val="50000"/>
                <a:hueOff val="-3082"/>
                <a:satOff val="183"/>
                <a:lumOff val="-634"/>
                <a:alphaOff val="0"/>
              </a:schemeClr>
            </a:effectRef>
            <a:fontRef idx="minor">
              <a:schemeClr val="lt1">
                <a:hueOff val="0"/>
                <a:satOff val="0"/>
                <a:lumOff val="0"/>
                <a:alphaOff val="0"/>
              </a:schemeClr>
            </a:fontRef>
          </p:style>
          <p:txBody>
            <a:bodyPr/>
            <a:lstStyle/>
            <a:p>
              <a:endParaRPr lang="en-US"/>
            </a:p>
          </p:txBody>
        </p:sp>
        <p:sp>
          <p:nvSpPr>
            <p:cNvPr id="11" name="Freeform: Shape 10">
              <a:extLst>
                <a:ext uri="{FF2B5EF4-FFF2-40B4-BE49-F238E27FC236}">
                  <a16:creationId xmlns:a16="http://schemas.microsoft.com/office/drawing/2014/main" id="{3A6B16BF-17AE-7A12-FC8B-C7F3520354AD}"/>
                </a:ext>
              </a:extLst>
            </p:cNvPr>
            <p:cNvSpPr/>
            <p:nvPr/>
          </p:nvSpPr>
          <p:spPr>
            <a:xfrm>
              <a:off x="2667015" y="5795781"/>
              <a:ext cx="2955662" cy="558338"/>
            </a:xfrm>
            <a:custGeom>
              <a:avLst/>
              <a:gdLst>
                <a:gd name="connsiteX0" fmla="*/ 0 w 2955662"/>
                <a:gd name="connsiteY0" fmla="*/ 0 h 558338"/>
                <a:gd name="connsiteX1" fmla="*/ 1724136 w 2955662"/>
                <a:gd name="connsiteY1" fmla="*/ 0 h 558338"/>
                <a:gd name="connsiteX2" fmla="*/ 2076353 w 2955662"/>
                <a:gd name="connsiteY2" fmla="*/ -59742 h 558338"/>
                <a:gd name="connsiteX3" fmla="*/ 2463052 w 2955662"/>
                <a:gd name="connsiteY3" fmla="*/ 0 h 558338"/>
                <a:gd name="connsiteX4" fmla="*/ 2955662 w 2955662"/>
                <a:gd name="connsiteY4" fmla="*/ 0 h 558338"/>
                <a:gd name="connsiteX5" fmla="*/ 2955662 w 2955662"/>
                <a:gd name="connsiteY5" fmla="*/ 93056 h 558338"/>
                <a:gd name="connsiteX6" fmla="*/ 2955662 w 2955662"/>
                <a:gd name="connsiteY6" fmla="*/ 93056 h 558338"/>
                <a:gd name="connsiteX7" fmla="*/ 2955662 w 2955662"/>
                <a:gd name="connsiteY7" fmla="*/ 232641 h 558338"/>
                <a:gd name="connsiteX8" fmla="*/ 2955662 w 2955662"/>
                <a:gd name="connsiteY8" fmla="*/ 558338 h 558338"/>
                <a:gd name="connsiteX9" fmla="*/ 2463052 w 2955662"/>
                <a:gd name="connsiteY9" fmla="*/ 558338 h 558338"/>
                <a:gd name="connsiteX10" fmla="*/ 1724136 w 2955662"/>
                <a:gd name="connsiteY10" fmla="*/ 558338 h 558338"/>
                <a:gd name="connsiteX11" fmla="*/ 1724136 w 2955662"/>
                <a:gd name="connsiteY11" fmla="*/ 558338 h 558338"/>
                <a:gd name="connsiteX12" fmla="*/ 0 w 2955662"/>
                <a:gd name="connsiteY12" fmla="*/ 558338 h 558338"/>
                <a:gd name="connsiteX13" fmla="*/ 0 w 2955662"/>
                <a:gd name="connsiteY13" fmla="*/ 232641 h 558338"/>
                <a:gd name="connsiteX14" fmla="*/ 0 w 2955662"/>
                <a:gd name="connsiteY14" fmla="*/ 93056 h 558338"/>
                <a:gd name="connsiteX15" fmla="*/ 0 w 2955662"/>
                <a:gd name="connsiteY15" fmla="*/ 93056 h 558338"/>
                <a:gd name="connsiteX16" fmla="*/ 0 w 2955662"/>
                <a:gd name="connsiteY16" fmla="*/ 0 h 55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55662" h="558338">
                  <a:moveTo>
                    <a:pt x="0" y="0"/>
                  </a:moveTo>
                  <a:lnTo>
                    <a:pt x="1724136" y="0"/>
                  </a:lnTo>
                  <a:lnTo>
                    <a:pt x="2076353" y="-59742"/>
                  </a:lnTo>
                  <a:lnTo>
                    <a:pt x="2463052" y="0"/>
                  </a:lnTo>
                  <a:lnTo>
                    <a:pt x="2955662" y="0"/>
                  </a:lnTo>
                  <a:lnTo>
                    <a:pt x="2955662" y="93056"/>
                  </a:lnTo>
                  <a:lnTo>
                    <a:pt x="2955662" y="93056"/>
                  </a:lnTo>
                  <a:lnTo>
                    <a:pt x="2955662" y="232641"/>
                  </a:lnTo>
                  <a:lnTo>
                    <a:pt x="2955662" y="558338"/>
                  </a:lnTo>
                  <a:lnTo>
                    <a:pt x="2463052" y="558338"/>
                  </a:lnTo>
                  <a:lnTo>
                    <a:pt x="1724136" y="558338"/>
                  </a:lnTo>
                  <a:lnTo>
                    <a:pt x="1724136" y="558338"/>
                  </a:lnTo>
                  <a:lnTo>
                    <a:pt x="0" y="558338"/>
                  </a:lnTo>
                  <a:lnTo>
                    <a:pt x="0" y="232641"/>
                  </a:lnTo>
                  <a:lnTo>
                    <a:pt x="0" y="93056"/>
                  </a:lnTo>
                  <a:lnTo>
                    <a:pt x="0" y="93056"/>
                  </a:lnTo>
                  <a:lnTo>
                    <a:pt x="0" y="0"/>
                  </a:lnTo>
                  <a:close/>
                </a:path>
              </a:pathLst>
            </a:custGeom>
          </p:spPr>
          <p:style>
            <a:lnRef idx="2">
              <a:schemeClr val="lt1">
                <a:hueOff val="0"/>
                <a:satOff val="0"/>
                <a:lumOff val="0"/>
                <a:alphaOff val="0"/>
              </a:schemeClr>
            </a:lnRef>
            <a:fillRef idx="1">
              <a:schemeClr val="accent5">
                <a:shade val="50000"/>
                <a:hueOff val="112890"/>
                <a:satOff val="2541"/>
                <a:lumOff val="19660"/>
                <a:alphaOff val="0"/>
              </a:schemeClr>
            </a:fillRef>
            <a:effectRef idx="0">
              <a:schemeClr val="accent5">
                <a:shade val="50000"/>
                <a:hueOff val="112890"/>
                <a:satOff val="2541"/>
                <a:lumOff val="19660"/>
                <a:alphaOff val="0"/>
              </a:schemeClr>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Training the model</a:t>
              </a:r>
            </a:p>
          </p:txBody>
        </p:sp>
        <p:sp>
          <p:nvSpPr>
            <p:cNvPr id="12" name="Rectangle 11">
              <a:extLst>
                <a:ext uri="{FF2B5EF4-FFF2-40B4-BE49-F238E27FC236}">
                  <a16:creationId xmlns:a16="http://schemas.microsoft.com/office/drawing/2014/main" id="{8AE0BB78-B8CC-3CB9-C450-3AE38E9528BB}"/>
                </a:ext>
              </a:extLst>
            </p:cNvPr>
            <p:cNvSpPr/>
            <p:nvPr/>
          </p:nvSpPr>
          <p:spPr>
            <a:xfrm>
              <a:off x="7010408" y="98261"/>
              <a:ext cx="3330494" cy="2664395"/>
            </a:xfrm>
            <a:prstGeom prst="rect">
              <a:avLst/>
            </a:prstGeom>
            <a:blipFill dpi="0" rotWithShape="1">
              <a:blip r:embed="rId6"/>
              <a:srcRect/>
              <a:stretch>
                <a:fillRect l="-28540" t="-9042" r="-39460" b="9042"/>
              </a:stretch>
            </a:blipFill>
          </p:spPr>
          <p:style>
            <a:lnRef idx="2">
              <a:schemeClr val="lt1">
                <a:hueOff val="0"/>
                <a:satOff val="0"/>
                <a:lumOff val="0"/>
                <a:alphaOff val="0"/>
              </a:schemeClr>
            </a:lnRef>
            <a:fillRef idx="1">
              <a:scrgbClr r="0" g="0" b="0"/>
            </a:fillRef>
            <a:effectRef idx="0">
              <a:schemeClr val="accent5">
                <a:tint val="50000"/>
                <a:hueOff val="-6163"/>
                <a:satOff val="365"/>
                <a:lumOff val="-1268"/>
                <a:alphaOff val="0"/>
              </a:schemeClr>
            </a:effectRef>
            <a:fontRef idx="minor">
              <a:schemeClr val="lt1">
                <a:hueOff val="0"/>
                <a:satOff val="0"/>
                <a:lumOff val="0"/>
                <a:alphaOff val="0"/>
              </a:schemeClr>
            </a:fontRef>
          </p:style>
          <p:txBody>
            <a:bodyPr/>
            <a:lstStyle/>
            <a:p>
              <a:endParaRPr lang="en-US"/>
            </a:p>
          </p:txBody>
        </p:sp>
        <p:sp>
          <p:nvSpPr>
            <p:cNvPr id="15" name="Freeform: Shape 14">
              <a:extLst>
                <a:ext uri="{FF2B5EF4-FFF2-40B4-BE49-F238E27FC236}">
                  <a16:creationId xmlns:a16="http://schemas.microsoft.com/office/drawing/2014/main" id="{1EAB021A-E8B0-59CE-914C-C31AE2C72033}"/>
                </a:ext>
              </a:extLst>
            </p:cNvPr>
            <p:cNvSpPr/>
            <p:nvPr/>
          </p:nvSpPr>
          <p:spPr>
            <a:xfrm>
              <a:off x="7422310" y="2524959"/>
              <a:ext cx="2955662" cy="558338"/>
            </a:xfrm>
            <a:custGeom>
              <a:avLst/>
              <a:gdLst>
                <a:gd name="connsiteX0" fmla="*/ 0 w 2955662"/>
                <a:gd name="connsiteY0" fmla="*/ 0 h 558338"/>
                <a:gd name="connsiteX1" fmla="*/ 1724136 w 2955662"/>
                <a:gd name="connsiteY1" fmla="*/ 0 h 558338"/>
                <a:gd name="connsiteX2" fmla="*/ 2076353 w 2955662"/>
                <a:gd name="connsiteY2" fmla="*/ -59742 h 558338"/>
                <a:gd name="connsiteX3" fmla="*/ 2463052 w 2955662"/>
                <a:gd name="connsiteY3" fmla="*/ 0 h 558338"/>
                <a:gd name="connsiteX4" fmla="*/ 2955662 w 2955662"/>
                <a:gd name="connsiteY4" fmla="*/ 0 h 558338"/>
                <a:gd name="connsiteX5" fmla="*/ 2955662 w 2955662"/>
                <a:gd name="connsiteY5" fmla="*/ 93056 h 558338"/>
                <a:gd name="connsiteX6" fmla="*/ 2955662 w 2955662"/>
                <a:gd name="connsiteY6" fmla="*/ 93056 h 558338"/>
                <a:gd name="connsiteX7" fmla="*/ 2955662 w 2955662"/>
                <a:gd name="connsiteY7" fmla="*/ 232641 h 558338"/>
                <a:gd name="connsiteX8" fmla="*/ 2955662 w 2955662"/>
                <a:gd name="connsiteY8" fmla="*/ 558338 h 558338"/>
                <a:gd name="connsiteX9" fmla="*/ 2463052 w 2955662"/>
                <a:gd name="connsiteY9" fmla="*/ 558338 h 558338"/>
                <a:gd name="connsiteX10" fmla="*/ 1724136 w 2955662"/>
                <a:gd name="connsiteY10" fmla="*/ 558338 h 558338"/>
                <a:gd name="connsiteX11" fmla="*/ 1724136 w 2955662"/>
                <a:gd name="connsiteY11" fmla="*/ 558338 h 558338"/>
                <a:gd name="connsiteX12" fmla="*/ 0 w 2955662"/>
                <a:gd name="connsiteY12" fmla="*/ 558338 h 558338"/>
                <a:gd name="connsiteX13" fmla="*/ 0 w 2955662"/>
                <a:gd name="connsiteY13" fmla="*/ 232641 h 558338"/>
                <a:gd name="connsiteX14" fmla="*/ 0 w 2955662"/>
                <a:gd name="connsiteY14" fmla="*/ 93056 h 558338"/>
                <a:gd name="connsiteX15" fmla="*/ 0 w 2955662"/>
                <a:gd name="connsiteY15" fmla="*/ 93056 h 558338"/>
                <a:gd name="connsiteX16" fmla="*/ 0 w 2955662"/>
                <a:gd name="connsiteY16" fmla="*/ 0 h 55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55662" h="558338">
                  <a:moveTo>
                    <a:pt x="0" y="0"/>
                  </a:moveTo>
                  <a:lnTo>
                    <a:pt x="1724136" y="0"/>
                  </a:lnTo>
                  <a:lnTo>
                    <a:pt x="2076353" y="-59742"/>
                  </a:lnTo>
                  <a:lnTo>
                    <a:pt x="2463052" y="0"/>
                  </a:lnTo>
                  <a:lnTo>
                    <a:pt x="2955662" y="0"/>
                  </a:lnTo>
                  <a:lnTo>
                    <a:pt x="2955662" y="93056"/>
                  </a:lnTo>
                  <a:lnTo>
                    <a:pt x="2955662" y="93056"/>
                  </a:lnTo>
                  <a:lnTo>
                    <a:pt x="2955662" y="232641"/>
                  </a:lnTo>
                  <a:lnTo>
                    <a:pt x="2955662" y="558338"/>
                  </a:lnTo>
                  <a:lnTo>
                    <a:pt x="2463052" y="558338"/>
                  </a:lnTo>
                  <a:lnTo>
                    <a:pt x="1724136" y="558338"/>
                  </a:lnTo>
                  <a:lnTo>
                    <a:pt x="1724136" y="558338"/>
                  </a:lnTo>
                  <a:lnTo>
                    <a:pt x="0" y="558338"/>
                  </a:lnTo>
                  <a:lnTo>
                    <a:pt x="0" y="232641"/>
                  </a:lnTo>
                  <a:lnTo>
                    <a:pt x="0" y="93056"/>
                  </a:lnTo>
                  <a:lnTo>
                    <a:pt x="0" y="93056"/>
                  </a:lnTo>
                  <a:lnTo>
                    <a:pt x="0" y="0"/>
                  </a:lnTo>
                  <a:close/>
                </a:path>
              </a:pathLst>
            </a:custGeom>
          </p:spPr>
          <p:style>
            <a:lnRef idx="2">
              <a:schemeClr val="lt1">
                <a:hueOff val="0"/>
                <a:satOff val="0"/>
                <a:lumOff val="0"/>
                <a:alphaOff val="0"/>
              </a:schemeClr>
            </a:lnRef>
            <a:fillRef idx="1">
              <a:schemeClr val="accent5">
                <a:shade val="50000"/>
                <a:hueOff val="225780"/>
                <a:satOff val="5082"/>
                <a:lumOff val="39321"/>
                <a:alphaOff val="0"/>
              </a:schemeClr>
            </a:fillRef>
            <a:effectRef idx="0">
              <a:schemeClr val="accent5">
                <a:shade val="50000"/>
                <a:hueOff val="225780"/>
                <a:satOff val="5082"/>
                <a:lumOff val="39321"/>
                <a:alphaOff val="0"/>
              </a:schemeClr>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Collected data</a:t>
              </a:r>
            </a:p>
          </p:txBody>
        </p:sp>
        <p:sp>
          <p:nvSpPr>
            <p:cNvPr id="16" name="Rectangle 15">
              <a:extLst>
                <a:ext uri="{FF2B5EF4-FFF2-40B4-BE49-F238E27FC236}">
                  <a16:creationId xmlns:a16="http://schemas.microsoft.com/office/drawing/2014/main" id="{C0FD98AD-9128-65DA-8FD0-55D0EA720E76}"/>
                </a:ext>
              </a:extLst>
            </p:cNvPr>
            <p:cNvSpPr/>
            <p:nvPr/>
          </p:nvSpPr>
          <p:spPr>
            <a:xfrm>
              <a:off x="8305815" y="3200389"/>
              <a:ext cx="3330494" cy="2664395"/>
            </a:xfrm>
            <a:prstGeom prst="rect">
              <a:avLst/>
            </a:prstGeom>
            <a:blipFill dpi="0" rotWithShape="1">
              <a:blip r:embed="rId7"/>
              <a:srcRect/>
              <a:stretch>
                <a:fillRect l="-20591" r="-1409"/>
              </a:stretch>
            </a:blipFill>
          </p:spPr>
          <p:style>
            <a:lnRef idx="2">
              <a:schemeClr val="lt1">
                <a:hueOff val="0"/>
                <a:satOff val="0"/>
                <a:lumOff val="0"/>
                <a:alphaOff val="0"/>
              </a:schemeClr>
            </a:lnRef>
            <a:fillRef idx="1">
              <a:scrgbClr r="0" g="0" b="0"/>
            </a:fillRef>
            <a:effectRef idx="0">
              <a:schemeClr val="accent5">
                <a:tint val="50000"/>
                <a:hueOff val="-9245"/>
                <a:satOff val="548"/>
                <a:lumOff val="-1902"/>
                <a:alphaOff val="0"/>
              </a:schemeClr>
            </a:effectRef>
            <a:fontRef idx="minor">
              <a:schemeClr val="lt1">
                <a:hueOff val="0"/>
                <a:satOff val="0"/>
                <a:lumOff val="0"/>
                <a:alphaOff val="0"/>
              </a:schemeClr>
            </a:fontRef>
          </p:style>
          <p:txBody>
            <a:bodyPr/>
            <a:lstStyle/>
            <a:p>
              <a:endParaRPr lang="en-US"/>
            </a:p>
          </p:txBody>
        </p:sp>
        <p:sp>
          <p:nvSpPr>
            <p:cNvPr id="17" name="Freeform: Shape 16">
              <a:extLst>
                <a:ext uri="{FF2B5EF4-FFF2-40B4-BE49-F238E27FC236}">
                  <a16:creationId xmlns:a16="http://schemas.microsoft.com/office/drawing/2014/main" id="{E913E9BB-EC91-0FD8-7736-7221753CDFC0}"/>
                </a:ext>
              </a:extLst>
            </p:cNvPr>
            <p:cNvSpPr/>
            <p:nvPr/>
          </p:nvSpPr>
          <p:spPr>
            <a:xfrm>
              <a:off x="9067785" y="5785935"/>
              <a:ext cx="2744200" cy="556035"/>
            </a:xfrm>
            <a:custGeom>
              <a:avLst/>
              <a:gdLst>
                <a:gd name="connsiteX0" fmla="*/ 0 w 2744200"/>
                <a:gd name="connsiteY0" fmla="*/ 0 h 556035"/>
                <a:gd name="connsiteX1" fmla="*/ 1600783 w 2744200"/>
                <a:gd name="connsiteY1" fmla="*/ 0 h 556035"/>
                <a:gd name="connsiteX2" fmla="*/ 1927801 w 2744200"/>
                <a:gd name="connsiteY2" fmla="*/ -59496 h 556035"/>
                <a:gd name="connsiteX3" fmla="*/ 2286833 w 2744200"/>
                <a:gd name="connsiteY3" fmla="*/ 0 h 556035"/>
                <a:gd name="connsiteX4" fmla="*/ 2744200 w 2744200"/>
                <a:gd name="connsiteY4" fmla="*/ 0 h 556035"/>
                <a:gd name="connsiteX5" fmla="*/ 2744200 w 2744200"/>
                <a:gd name="connsiteY5" fmla="*/ 92673 h 556035"/>
                <a:gd name="connsiteX6" fmla="*/ 2744200 w 2744200"/>
                <a:gd name="connsiteY6" fmla="*/ 92673 h 556035"/>
                <a:gd name="connsiteX7" fmla="*/ 2744200 w 2744200"/>
                <a:gd name="connsiteY7" fmla="*/ 231681 h 556035"/>
                <a:gd name="connsiteX8" fmla="*/ 2744200 w 2744200"/>
                <a:gd name="connsiteY8" fmla="*/ 556035 h 556035"/>
                <a:gd name="connsiteX9" fmla="*/ 2286833 w 2744200"/>
                <a:gd name="connsiteY9" fmla="*/ 556035 h 556035"/>
                <a:gd name="connsiteX10" fmla="*/ 1600783 w 2744200"/>
                <a:gd name="connsiteY10" fmla="*/ 556035 h 556035"/>
                <a:gd name="connsiteX11" fmla="*/ 1600783 w 2744200"/>
                <a:gd name="connsiteY11" fmla="*/ 556035 h 556035"/>
                <a:gd name="connsiteX12" fmla="*/ 0 w 2744200"/>
                <a:gd name="connsiteY12" fmla="*/ 556035 h 556035"/>
                <a:gd name="connsiteX13" fmla="*/ 0 w 2744200"/>
                <a:gd name="connsiteY13" fmla="*/ 231681 h 556035"/>
                <a:gd name="connsiteX14" fmla="*/ 0 w 2744200"/>
                <a:gd name="connsiteY14" fmla="*/ 92673 h 556035"/>
                <a:gd name="connsiteX15" fmla="*/ 0 w 2744200"/>
                <a:gd name="connsiteY15" fmla="*/ 92673 h 556035"/>
                <a:gd name="connsiteX16" fmla="*/ 0 w 2744200"/>
                <a:gd name="connsiteY16" fmla="*/ 0 h 556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44200" h="556035">
                  <a:moveTo>
                    <a:pt x="0" y="0"/>
                  </a:moveTo>
                  <a:lnTo>
                    <a:pt x="1600783" y="0"/>
                  </a:lnTo>
                  <a:lnTo>
                    <a:pt x="1927801" y="-59496"/>
                  </a:lnTo>
                  <a:lnTo>
                    <a:pt x="2286833" y="0"/>
                  </a:lnTo>
                  <a:lnTo>
                    <a:pt x="2744200" y="0"/>
                  </a:lnTo>
                  <a:lnTo>
                    <a:pt x="2744200" y="92673"/>
                  </a:lnTo>
                  <a:lnTo>
                    <a:pt x="2744200" y="92673"/>
                  </a:lnTo>
                  <a:lnTo>
                    <a:pt x="2744200" y="231681"/>
                  </a:lnTo>
                  <a:lnTo>
                    <a:pt x="2744200" y="556035"/>
                  </a:lnTo>
                  <a:lnTo>
                    <a:pt x="2286833" y="556035"/>
                  </a:lnTo>
                  <a:lnTo>
                    <a:pt x="1600783" y="556035"/>
                  </a:lnTo>
                  <a:lnTo>
                    <a:pt x="1600783" y="556035"/>
                  </a:lnTo>
                  <a:lnTo>
                    <a:pt x="0" y="556035"/>
                  </a:lnTo>
                  <a:lnTo>
                    <a:pt x="0" y="231681"/>
                  </a:lnTo>
                  <a:lnTo>
                    <a:pt x="0" y="92673"/>
                  </a:lnTo>
                  <a:lnTo>
                    <a:pt x="0" y="92673"/>
                  </a:lnTo>
                  <a:lnTo>
                    <a:pt x="0" y="0"/>
                  </a:lnTo>
                  <a:close/>
                </a:path>
              </a:pathLst>
            </a:custGeom>
          </p:spPr>
          <p:style>
            <a:lnRef idx="2">
              <a:schemeClr val="lt1">
                <a:hueOff val="0"/>
                <a:satOff val="0"/>
                <a:lumOff val="0"/>
                <a:alphaOff val="0"/>
              </a:schemeClr>
            </a:lnRef>
            <a:fillRef idx="1">
              <a:schemeClr val="accent5">
                <a:shade val="50000"/>
                <a:hueOff val="112890"/>
                <a:satOff val="2541"/>
                <a:lumOff val="19660"/>
                <a:alphaOff val="0"/>
              </a:schemeClr>
            </a:fillRef>
            <a:effectRef idx="0">
              <a:schemeClr val="accent5">
                <a:shade val="50000"/>
                <a:hueOff val="112890"/>
                <a:satOff val="2541"/>
                <a:lumOff val="19660"/>
                <a:alphaOff val="0"/>
              </a:schemeClr>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Output</a:t>
              </a:r>
            </a:p>
          </p:txBody>
        </p:sp>
      </p:grpSp>
      <p:sp>
        <p:nvSpPr>
          <p:cNvPr id="6" name="Rectangle 5">
            <a:extLst>
              <a:ext uri="{FF2B5EF4-FFF2-40B4-BE49-F238E27FC236}">
                <a16:creationId xmlns:a16="http://schemas.microsoft.com/office/drawing/2014/main" id="{980372D1-D70F-15CC-0E06-3C5636937713}"/>
              </a:ext>
            </a:extLst>
          </p:cNvPr>
          <p:cNvSpPr/>
          <p:nvPr/>
        </p:nvSpPr>
        <p:spPr>
          <a:xfrm>
            <a:off x="2971800" y="650843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IT21279652</a:t>
            </a:r>
            <a:r>
              <a:rPr lang="en-US" sz="1800" dirty="0">
                <a:solidFill>
                  <a:schemeClr val="tx1"/>
                </a:solidFill>
              </a:rPr>
              <a:t>   |   </a:t>
            </a:r>
            <a:r>
              <a:rPr lang="en-US" sz="1800" dirty="0" err="1">
                <a:solidFill>
                  <a:schemeClr val="tx1"/>
                </a:solidFill>
              </a:rPr>
              <a:t>Wickramasinghe</a:t>
            </a:r>
            <a:r>
              <a:rPr lang="en-US" sz="1800" dirty="0">
                <a:solidFill>
                  <a:schemeClr val="tx1"/>
                </a:solidFill>
              </a:rPr>
              <a:t>  B.G.W.M.C.R. |  24-25J-180 </a:t>
            </a:r>
            <a:endParaRPr lang="en-US" sz="1800" b="0" dirty="0">
              <a:solidFill>
                <a:schemeClr val="tx1"/>
              </a:solidFill>
            </a:endParaRPr>
          </a:p>
        </p:txBody>
      </p:sp>
      <p:pic>
        <p:nvPicPr>
          <p:cNvPr id="3" name="Picture 2">
            <a:extLst>
              <a:ext uri="{FF2B5EF4-FFF2-40B4-BE49-F238E27FC236}">
                <a16:creationId xmlns:a16="http://schemas.microsoft.com/office/drawing/2014/main" id="{92B9F999-70FD-5752-6C9D-5BD610186CEE}"/>
              </a:ext>
            </a:extLst>
          </p:cNvPr>
          <p:cNvPicPr>
            <a:picLocks noChangeAspect="1"/>
          </p:cNvPicPr>
          <p:nvPr/>
        </p:nvPicPr>
        <p:blipFill>
          <a:blip r:embed="rId8"/>
          <a:stretch>
            <a:fillRect/>
          </a:stretch>
        </p:blipFill>
        <p:spPr>
          <a:xfrm>
            <a:off x="3962400" y="3429000"/>
            <a:ext cx="3654675" cy="2355235"/>
          </a:xfrm>
          <a:prstGeom prst="rect">
            <a:avLst/>
          </a:prstGeom>
        </p:spPr>
      </p:pic>
    </p:spTree>
    <p:extLst>
      <p:ext uri="{BB962C8B-B14F-4D97-AF65-F5344CB8AC3E}">
        <p14:creationId xmlns:p14="http://schemas.microsoft.com/office/powerpoint/2010/main" val="1218492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4">
            <a:extLst>
              <a:ext uri="{FF2B5EF4-FFF2-40B4-BE49-F238E27FC236}">
                <a16:creationId xmlns:a16="http://schemas.microsoft.com/office/drawing/2014/main" id="{7421D7FC-F68B-B49D-2C93-6ED14B4BE063}"/>
              </a:ext>
            </a:extLst>
          </p:cNvPr>
          <p:cNvSpPr/>
          <p:nvPr/>
        </p:nvSpPr>
        <p:spPr>
          <a:xfrm>
            <a:off x="-15240" y="-35693"/>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a:p>
        </p:txBody>
      </p:sp>
      <p:sp>
        <p:nvSpPr>
          <p:cNvPr id="14" name="Freeform 6">
            <a:extLst>
              <a:ext uri="{FF2B5EF4-FFF2-40B4-BE49-F238E27FC236}">
                <a16:creationId xmlns:a16="http://schemas.microsoft.com/office/drawing/2014/main" id="{AA9E61C1-10CC-FEBF-9BEE-A8D16B012FF2}"/>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2" name="Rectangle 1">
            <a:extLst>
              <a:ext uri="{FF2B5EF4-FFF2-40B4-BE49-F238E27FC236}">
                <a16:creationId xmlns:a16="http://schemas.microsoft.com/office/drawing/2014/main" id="{9A6A0A36-1EF4-4533-2BC4-F8E1D983239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IT21279652</a:t>
            </a:r>
            <a:r>
              <a:rPr lang="en-US" sz="1800" dirty="0">
                <a:solidFill>
                  <a:schemeClr val="tx1"/>
                </a:solidFill>
              </a:rPr>
              <a:t>   |   </a:t>
            </a:r>
            <a:r>
              <a:rPr lang="en-US" sz="1800" dirty="0" err="1">
                <a:solidFill>
                  <a:schemeClr val="tx1"/>
                </a:solidFill>
              </a:rPr>
              <a:t>Wickramasinghe</a:t>
            </a:r>
            <a:r>
              <a:rPr lang="en-US" sz="1800" dirty="0">
                <a:solidFill>
                  <a:schemeClr val="tx1"/>
                </a:solidFill>
              </a:rPr>
              <a:t>  B.G.W.M.C.R. |  24-25J-180 </a:t>
            </a:r>
            <a:endParaRPr lang="en-US" sz="1800" b="0" dirty="0">
              <a:solidFill>
                <a:schemeClr val="tx1"/>
              </a:solidFill>
            </a:endParaRPr>
          </a:p>
        </p:txBody>
      </p:sp>
      <p:sp>
        <p:nvSpPr>
          <p:cNvPr id="5" name="TextBox 4">
            <a:extLst>
              <a:ext uri="{FF2B5EF4-FFF2-40B4-BE49-F238E27FC236}">
                <a16:creationId xmlns:a16="http://schemas.microsoft.com/office/drawing/2014/main" id="{5A50CCD9-FFF5-A460-36B1-B158199588B4}"/>
              </a:ext>
            </a:extLst>
          </p:cNvPr>
          <p:cNvSpPr txBox="1"/>
          <p:nvPr/>
        </p:nvSpPr>
        <p:spPr>
          <a:xfrm>
            <a:off x="493615" y="582307"/>
            <a:ext cx="3200400" cy="584775"/>
          </a:xfrm>
          <a:prstGeom prst="rect">
            <a:avLst/>
          </a:prstGeom>
          <a:noFill/>
        </p:spPr>
        <p:txBody>
          <a:bodyPr wrap="square" rtlCol="0">
            <a:spAutoFit/>
          </a:bodyPr>
          <a:lstStyle/>
          <a:p>
            <a:r>
              <a:rPr lang="en-US" sz="3200" dirty="0">
                <a:solidFill>
                  <a:schemeClr val="bg1"/>
                </a:solidFill>
              </a:rPr>
              <a:t>Model Training</a:t>
            </a:r>
          </a:p>
        </p:txBody>
      </p:sp>
      <p:sp>
        <p:nvSpPr>
          <p:cNvPr id="6" name="Arrow: Right 5">
            <a:extLst>
              <a:ext uri="{FF2B5EF4-FFF2-40B4-BE49-F238E27FC236}">
                <a16:creationId xmlns:a16="http://schemas.microsoft.com/office/drawing/2014/main" id="{D7C251A5-9B48-B7A3-48CC-A8E849B51290}"/>
              </a:ext>
            </a:extLst>
          </p:cNvPr>
          <p:cNvSpPr/>
          <p:nvPr/>
        </p:nvSpPr>
        <p:spPr>
          <a:xfrm>
            <a:off x="3727654" y="3823540"/>
            <a:ext cx="1233996" cy="410592"/>
          </a:xfrm>
          <a:prstGeom prst="rightArrow">
            <a:avLst/>
          </a:prstGeom>
          <a:solidFill>
            <a:schemeClr val="accent5">
              <a:lumMod val="5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DCE5FD3-8B15-D961-EC26-54E671827313}"/>
              </a:ext>
            </a:extLst>
          </p:cNvPr>
          <p:cNvPicPr>
            <a:picLocks noChangeAspect="1"/>
          </p:cNvPicPr>
          <p:nvPr/>
        </p:nvPicPr>
        <p:blipFill>
          <a:blip r:embed="rId4">
            <a:extLst>
              <a:ext uri="{BEBA8EAE-BF5A-486C-A8C5-ECC9F3942E4B}">
                <a14:imgProps xmlns:a14="http://schemas.microsoft.com/office/drawing/2010/main">
                  <a14:imgLayer r:embed="rId5">
                    <a14:imgEffect>
                      <a14:artisticGlass/>
                    </a14:imgEffect>
                  </a14:imgLayer>
                </a14:imgProps>
              </a:ext>
            </a:extLst>
          </a:blip>
          <a:srcRect l="7963" t="4907" b="32737"/>
          <a:stretch/>
        </p:blipFill>
        <p:spPr>
          <a:xfrm>
            <a:off x="844135" y="2384491"/>
            <a:ext cx="2819400" cy="3048000"/>
          </a:xfrm>
          <a:prstGeom prst="rect">
            <a:avLst/>
          </a:prstGeom>
          <a:ln>
            <a:solidFill>
              <a:schemeClr val="accent5">
                <a:lumMod val="75000"/>
              </a:schemeClr>
            </a:solidFill>
          </a:ln>
        </p:spPr>
      </p:pic>
      <p:sp>
        <p:nvSpPr>
          <p:cNvPr id="8" name="Arrow: Right 7">
            <a:extLst>
              <a:ext uri="{FF2B5EF4-FFF2-40B4-BE49-F238E27FC236}">
                <a16:creationId xmlns:a16="http://schemas.microsoft.com/office/drawing/2014/main" id="{00B70D2F-9C0E-0066-D4AA-6FC469F38905}"/>
              </a:ext>
            </a:extLst>
          </p:cNvPr>
          <p:cNvSpPr/>
          <p:nvPr/>
        </p:nvSpPr>
        <p:spPr>
          <a:xfrm>
            <a:off x="7342832" y="3804393"/>
            <a:ext cx="1233996" cy="410592"/>
          </a:xfrm>
          <a:prstGeom prst="rightArrow">
            <a:avLst/>
          </a:prstGeom>
          <a:solidFill>
            <a:schemeClr val="accent5">
              <a:lumMod val="5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A5515C6-4C8E-5463-BE9A-F65B4E5708CE}"/>
              </a:ext>
            </a:extLst>
          </p:cNvPr>
          <p:cNvSpPr/>
          <p:nvPr/>
        </p:nvSpPr>
        <p:spPr>
          <a:xfrm>
            <a:off x="8743210" y="3409853"/>
            <a:ext cx="2604655" cy="1232978"/>
          </a:xfrm>
          <a:prstGeom prst="rect">
            <a:avLst/>
          </a:prstGeom>
          <a:solidFill>
            <a:schemeClr val="accent5">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n>
                  <a:solidFill>
                    <a:sysClr val="windowText" lastClr="000000"/>
                  </a:solidFill>
                </a:ln>
                <a:solidFill>
                  <a:sysClr val="windowText" lastClr="000000"/>
                </a:solidFill>
              </a:rPr>
              <a:t>Initial stress level</a:t>
            </a:r>
          </a:p>
        </p:txBody>
      </p:sp>
      <p:pic>
        <p:nvPicPr>
          <p:cNvPr id="3" name="Picture 2">
            <a:extLst>
              <a:ext uri="{FF2B5EF4-FFF2-40B4-BE49-F238E27FC236}">
                <a16:creationId xmlns:a16="http://schemas.microsoft.com/office/drawing/2014/main" id="{F9AB8128-A8BB-5FEF-59EE-7F14552E9EBC}"/>
              </a:ext>
            </a:extLst>
          </p:cNvPr>
          <p:cNvPicPr>
            <a:picLocks noChangeAspect="1"/>
          </p:cNvPicPr>
          <p:nvPr/>
        </p:nvPicPr>
        <p:blipFill>
          <a:blip r:embed="rId6"/>
          <a:srcRect l="8000" t="30000" r="6000" b="39644"/>
          <a:stretch/>
        </p:blipFill>
        <p:spPr>
          <a:xfrm>
            <a:off x="5029200" y="3633990"/>
            <a:ext cx="2223148" cy="784704"/>
          </a:xfrm>
          <a:prstGeom prst="rect">
            <a:avLst/>
          </a:prstGeom>
        </p:spPr>
      </p:pic>
    </p:spTree>
    <p:extLst>
      <p:ext uri="{BB962C8B-B14F-4D97-AF65-F5344CB8AC3E}">
        <p14:creationId xmlns:p14="http://schemas.microsoft.com/office/powerpoint/2010/main" val="4224848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7278E-B9B8-5DA4-0132-113BDCBFC89D}"/>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DCA08F6A-259B-47FA-1FC1-7029F5C94BD8}"/>
              </a:ext>
            </a:extLst>
          </p:cNvPr>
          <p:cNvSpPr/>
          <p:nvPr/>
        </p:nvSpPr>
        <p:spPr>
          <a:xfrm>
            <a:off x="-15240" y="-35693"/>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dirty="0"/>
          </a:p>
        </p:txBody>
      </p:sp>
      <p:sp>
        <p:nvSpPr>
          <p:cNvPr id="14" name="Freeform 6">
            <a:extLst>
              <a:ext uri="{FF2B5EF4-FFF2-40B4-BE49-F238E27FC236}">
                <a16:creationId xmlns:a16="http://schemas.microsoft.com/office/drawing/2014/main" id="{7098D54B-D5EF-6572-6B24-C25F77A65807}"/>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2" name="Rectangle 1">
            <a:extLst>
              <a:ext uri="{FF2B5EF4-FFF2-40B4-BE49-F238E27FC236}">
                <a16:creationId xmlns:a16="http://schemas.microsoft.com/office/drawing/2014/main" id="{43961079-6162-909C-E936-C2593F4ED8B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IT21279652</a:t>
            </a:r>
            <a:r>
              <a:rPr lang="en-US" sz="1800" dirty="0">
                <a:solidFill>
                  <a:schemeClr val="tx1"/>
                </a:solidFill>
              </a:rPr>
              <a:t>   |   Wickramasinghe  B.G.W.M.C.R. |  24-25J-180 </a:t>
            </a:r>
            <a:endParaRPr lang="en-US" sz="1800" b="0" dirty="0">
              <a:solidFill>
                <a:schemeClr val="tx1"/>
              </a:solidFill>
            </a:endParaRPr>
          </a:p>
        </p:txBody>
      </p:sp>
      <p:sp>
        <p:nvSpPr>
          <p:cNvPr id="5" name="TextBox 4">
            <a:extLst>
              <a:ext uri="{FF2B5EF4-FFF2-40B4-BE49-F238E27FC236}">
                <a16:creationId xmlns:a16="http://schemas.microsoft.com/office/drawing/2014/main" id="{7D88D610-E2A9-2748-43E9-6D92602594EE}"/>
              </a:ext>
            </a:extLst>
          </p:cNvPr>
          <p:cNvSpPr txBox="1"/>
          <p:nvPr/>
        </p:nvSpPr>
        <p:spPr>
          <a:xfrm>
            <a:off x="457200" y="464514"/>
            <a:ext cx="4724400" cy="584775"/>
          </a:xfrm>
          <a:prstGeom prst="rect">
            <a:avLst/>
          </a:prstGeom>
          <a:noFill/>
        </p:spPr>
        <p:txBody>
          <a:bodyPr wrap="square" rtlCol="0">
            <a:spAutoFit/>
          </a:bodyPr>
          <a:lstStyle/>
          <a:p>
            <a:r>
              <a:rPr lang="en-US" sz="3200" dirty="0">
                <a:solidFill>
                  <a:schemeClr val="bg1"/>
                </a:solidFill>
              </a:rPr>
              <a:t>Frontend Implementation</a:t>
            </a:r>
          </a:p>
        </p:txBody>
      </p:sp>
      <p:pic>
        <p:nvPicPr>
          <p:cNvPr id="4" name="Picture 3" descr="A screenshot of a phone&#10;&#10;AI-generated content may be incorrect.">
            <a:extLst>
              <a:ext uri="{FF2B5EF4-FFF2-40B4-BE49-F238E27FC236}">
                <a16:creationId xmlns:a16="http://schemas.microsoft.com/office/drawing/2014/main" id="{F6BAFFD0-3A0D-1B19-FFB5-5DD58E528B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436" y="2009307"/>
            <a:ext cx="1845203" cy="4180183"/>
          </a:xfrm>
          <a:prstGeom prst="rect">
            <a:avLst/>
          </a:prstGeom>
        </p:spPr>
      </p:pic>
      <p:pic>
        <p:nvPicPr>
          <p:cNvPr id="7" name="Picture 6" descr="A black background with green border&#10;&#10;AI-generated content may be incorrect.">
            <a:extLst>
              <a:ext uri="{FF2B5EF4-FFF2-40B4-BE49-F238E27FC236}">
                <a16:creationId xmlns:a16="http://schemas.microsoft.com/office/drawing/2014/main" id="{E1F0C4F8-0983-A1C6-AA5F-44A746F813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3290" y="2003174"/>
            <a:ext cx="1929315" cy="4180183"/>
          </a:xfrm>
          <a:prstGeom prst="rect">
            <a:avLst/>
          </a:prstGeom>
        </p:spPr>
      </p:pic>
      <p:pic>
        <p:nvPicPr>
          <p:cNvPr id="6" name="Picture 5" descr="A screenshot of a questionnaire&#10;&#10;AI-generated content may be incorrect.">
            <a:extLst>
              <a:ext uri="{FF2B5EF4-FFF2-40B4-BE49-F238E27FC236}">
                <a16:creationId xmlns:a16="http://schemas.microsoft.com/office/drawing/2014/main" id="{C5823F57-36BF-817A-8769-AE782DF98D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0200" y="2003174"/>
            <a:ext cx="1929316" cy="4180183"/>
          </a:xfrm>
          <a:prstGeom prst="rect">
            <a:avLst/>
          </a:prstGeom>
        </p:spPr>
      </p:pic>
      <p:pic>
        <p:nvPicPr>
          <p:cNvPr id="10" name="Picture 9" descr="A screenshot of a questionnaire&#10;&#10;AI-generated content may be incorrect.">
            <a:extLst>
              <a:ext uri="{FF2B5EF4-FFF2-40B4-BE49-F238E27FC236}">
                <a16:creationId xmlns:a16="http://schemas.microsoft.com/office/drawing/2014/main" id="{2C39B25B-4722-ABA4-8305-C2E39549D0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09138" y="2003174"/>
            <a:ext cx="1929315" cy="4180183"/>
          </a:xfrm>
          <a:prstGeom prst="rect">
            <a:avLst/>
          </a:prstGeom>
        </p:spPr>
      </p:pic>
      <p:grpSp>
        <p:nvGrpSpPr>
          <p:cNvPr id="11" name="Group 10">
            <a:extLst>
              <a:ext uri="{FF2B5EF4-FFF2-40B4-BE49-F238E27FC236}">
                <a16:creationId xmlns:a16="http://schemas.microsoft.com/office/drawing/2014/main" id="{9A6E3120-A5B6-8409-2BE0-9D72E2ECEAD9}"/>
              </a:ext>
            </a:extLst>
          </p:cNvPr>
          <p:cNvGrpSpPr/>
          <p:nvPr/>
        </p:nvGrpSpPr>
        <p:grpSpPr>
          <a:xfrm>
            <a:off x="2428905" y="3429000"/>
            <a:ext cx="762001" cy="1099977"/>
            <a:chOff x="0" y="0"/>
            <a:chExt cx="1451520" cy="2381040"/>
          </a:xfrm>
          <a:solidFill>
            <a:srgbClr val="0D3512"/>
          </a:solidFill>
        </p:grpSpPr>
        <p:sp>
          <p:nvSpPr>
            <p:cNvPr id="12" name="Freeform 11">
              <a:extLst>
                <a:ext uri="{FF2B5EF4-FFF2-40B4-BE49-F238E27FC236}">
                  <a16:creationId xmlns:a16="http://schemas.microsoft.com/office/drawing/2014/main" id="{04BFF881-5632-5BA6-BE45-3CAFD5F930D4}"/>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a:p>
          </p:txBody>
        </p:sp>
      </p:grpSp>
      <p:grpSp>
        <p:nvGrpSpPr>
          <p:cNvPr id="15" name="Group 14">
            <a:extLst>
              <a:ext uri="{FF2B5EF4-FFF2-40B4-BE49-F238E27FC236}">
                <a16:creationId xmlns:a16="http://schemas.microsoft.com/office/drawing/2014/main" id="{7B507FD2-A835-7F65-F15C-F47D3C096875}"/>
              </a:ext>
            </a:extLst>
          </p:cNvPr>
          <p:cNvGrpSpPr/>
          <p:nvPr/>
        </p:nvGrpSpPr>
        <p:grpSpPr>
          <a:xfrm>
            <a:off x="8382532" y="3532803"/>
            <a:ext cx="762001" cy="1099977"/>
            <a:chOff x="0" y="0"/>
            <a:chExt cx="1451520" cy="2381040"/>
          </a:xfrm>
          <a:solidFill>
            <a:srgbClr val="0D3512"/>
          </a:solidFill>
        </p:grpSpPr>
        <p:sp>
          <p:nvSpPr>
            <p:cNvPr id="16" name="Freeform 11">
              <a:extLst>
                <a:ext uri="{FF2B5EF4-FFF2-40B4-BE49-F238E27FC236}">
                  <a16:creationId xmlns:a16="http://schemas.microsoft.com/office/drawing/2014/main" id="{2271BFDD-6877-CCC0-0FBC-B8EB5AE0510B}"/>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a:p>
          </p:txBody>
        </p:sp>
      </p:grpSp>
      <p:grpSp>
        <p:nvGrpSpPr>
          <p:cNvPr id="18" name="Group 17">
            <a:extLst>
              <a:ext uri="{FF2B5EF4-FFF2-40B4-BE49-F238E27FC236}">
                <a16:creationId xmlns:a16="http://schemas.microsoft.com/office/drawing/2014/main" id="{5F6981A8-5E96-88A3-9711-6D9A37313BE0}"/>
              </a:ext>
            </a:extLst>
          </p:cNvPr>
          <p:cNvGrpSpPr/>
          <p:nvPr/>
        </p:nvGrpSpPr>
        <p:grpSpPr>
          <a:xfrm>
            <a:off x="5373487" y="3543370"/>
            <a:ext cx="762001" cy="1099977"/>
            <a:chOff x="0" y="0"/>
            <a:chExt cx="1451520" cy="2381040"/>
          </a:xfrm>
          <a:solidFill>
            <a:srgbClr val="0D3512"/>
          </a:solidFill>
        </p:grpSpPr>
        <p:sp>
          <p:nvSpPr>
            <p:cNvPr id="19" name="Freeform 11">
              <a:extLst>
                <a:ext uri="{FF2B5EF4-FFF2-40B4-BE49-F238E27FC236}">
                  <a16:creationId xmlns:a16="http://schemas.microsoft.com/office/drawing/2014/main" id="{FA78AE66-27FA-DA3F-C27A-AD6A64421655}"/>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a:p>
          </p:txBody>
        </p:sp>
      </p:grpSp>
    </p:spTree>
    <p:extLst>
      <p:ext uri="{BB962C8B-B14F-4D97-AF65-F5344CB8AC3E}">
        <p14:creationId xmlns:p14="http://schemas.microsoft.com/office/powerpoint/2010/main" val="342402164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07D54-D4AE-C56A-5E03-B6E180EE109B}"/>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8EAB4A3F-D8A7-C66B-63D4-E662EE789789}"/>
              </a:ext>
            </a:extLst>
          </p:cNvPr>
          <p:cNvSpPr/>
          <p:nvPr/>
        </p:nvSpPr>
        <p:spPr>
          <a:xfrm>
            <a:off x="-15240" y="-35693"/>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dirty="0"/>
          </a:p>
        </p:txBody>
      </p:sp>
      <p:sp>
        <p:nvSpPr>
          <p:cNvPr id="14" name="Freeform 6">
            <a:extLst>
              <a:ext uri="{FF2B5EF4-FFF2-40B4-BE49-F238E27FC236}">
                <a16:creationId xmlns:a16="http://schemas.microsoft.com/office/drawing/2014/main" id="{E46EF8AD-F87A-43D4-D9C6-802C66D42EA9}"/>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2" name="Rectangle 1">
            <a:extLst>
              <a:ext uri="{FF2B5EF4-FFF2-40B4-BE49-F238E27FC236}">
                <a16:creationId xmlns:a16="http://schemas.microsoft.com/office/drawing/2014/main" id="{A641A8C5-D642-2001-E2B1-5731A31B48F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IT21279652</a:t>
            </a:r>
            <a:r>
              <a:rPr lang="en-US" sz="1800" dirty="0">
                <a:solidFill>
                  <a:schemeClr val="tx1"/>
                </a:solidFill>
              </a:rPr>
              <a:t>   |   Wickramasinghe  B.G.W.M.C.R. |  24-25J-180 </a:t>
            </a:r>
            <a:endParaRPr lang="en-US" sz="1800" b="0" dirty="0">
              <a:solidFill>
                <a:schemeClr val="tx1"/>
              </a:solidFill>
            </a:endParaRPr>
          </a:p>
        </p:txBody>
      </p:sp>
      <p:sp>
        <p:nvSpPr>
          <p:cNvPr id="5" name="TextBox 4">
            <a:extLst>
              <a:ext uri="{FF2B5EF4-FFF2-40B4-BE49-F238E27FC236}">
                <a16:creationId xmlns:a16="http://schemas.microsoft.com/office/drawing/2014/main" id="{3AB0C919-93F1-E4D7-AE44-1CF1B3EC04D5}"/>
              </a:ext>
            </a:extLst>
          </p:cNvPr>
          <p:cNvSpPr txBox="1"/>
          <p:nvPr/>
        </p:nvSpPr>
        <p:spPr>
          <a:xfrm>
            <a:off x="457200" y="464514"/>
            <a:ext cx="4724400" cy="584775"/>
          </a:xfrm>
          <a:prstGeom prst="rect">
            <a:avLst/>
          </a:prstGeom>
          <a:noFill/>
        </p:spPr>
        <p:txBody>
          <a:bodyPr wrap="square" rtlCol="0">
            <a:spAutoFit/>
          </a:bodyPr>
          <a:lstStyle/>
          <a:p>
            <a:r>
              <a:rPr lang="en-US" sz="3200" dirty="0">
                <a:solidFill>
                  <a:schemeClr val="bg1"/>
                </a:solidFill>
              </a:rPr>
              <a:t>Frontend Implementation</a:t>
            </a:r>
          </a:p>
        </p:txBody>
      </p:sp>
      <p:pic>
        <p:nvPicPr>
          <p:cNvPr id="9" name="Picture 8" descr="A screenshot of a phone&#10;&#10;AI-generated content may be incorrect.">
            <a:extLst>
              <a:ext uri="{FF2B5EF4-FFF2-40B4-BE49-F238E27FC236}">
                <a16:creationId xmlns:a16="http://schemas.microsoft.com/office/drawing/2014/main" id="{3FEB49A8-1E3E-6D09-08DE-20999CE125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9400" y="1905000"/>
            <a:ext cx="1889922" cy="4281490"/>
          </a:xfrm>
          <a:prstGeom prst="rect">
            <a:avLst/>
          </a:prstGeom>
        </p:spPr>
      </p:pic>
      <p:pic>
        <p:nvPicPr>
          <p:cNvPr id="11" name="Picture 10" descr="A screenshot of a phone&#10;&#10;AI-generated content may be incorrect.">
            <a:extLst>
              <a:ext uri="{FF2B5EF4-FFF2-40B4-BE49-F238E27FC236}">
                <a16:creationId xmlns:a16="http://schemas.microsoft.com/office/drawing/2014/main" id="{1F6B9B67-27F7-091E-F04C-151DB4B7C4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9400" y="1922693"/>
            <a:ext cx="1889922" cy="4094831"/>
          </a:xfrm>
          <a:prstGeom prst="rect">
            <a:avLst/>
          </a:prstGeom>
        </p:spPr>
      </p:pic>
      <p:grpSp>
        <p:nvGrpSpPr>
          <p:cNvPr id="12" name="Group 11">
            <a:extLst>
              <a:ext uri="{FF2B5EF4-FFF2-40B4-BE49-F238E27FC236}">
                <a16:creationId xmlns:a16="http://schemas.microsoft.com/office/drawing/2014/main" id="{53D5EACC-7251-97C9-9938-1CDA2054B386}"/>
              </a:ext>
            </a:extLst>
          </p:cNvPr>
          <p:cNvGrpSpPr/>
          <p:nvPr/>
        </p:nvGrpSpPr>
        <p:grpSpPr>
          <a:xfrm>
            <a:off x="5278616" y="3398982"/>
            <a:ext cx="762001" cy="1099977"/>
            <a:chOff x="0" y="0"/>
            <a:chExt cx="1451520" cy="2381040"/>
          </a:xfrm>
          <a:solidFill>
            <a:srgbClr val="0D3512"/>
          </a:solidFill>
        </p:grpSpPr>
        <p:sp>
          <p:nvSpPr>
            <p:cNvPr id="15" name="Freeform 11">
              <a:extLst>
                <a:ext uri="{FF2B5EF4-FFF2-40B4-BE49-F238E27FC236}">
                  <a16:creationId xmlns:a16="http://schemas.microsoft.com/office/drawing/2014/main" id="{957913D4-B611-49CF-BBB8-9E7B64E4A4F4}"/>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a:p>
          </p:txBody>
        </p:sp>
      </p:grpSp>
    </p:spTree>
    <p:extLst>
      <p:ext uri="{BB962C8B-B14F-4D97-AF65-F5344CB8AC3E}">
        <p14:creationId xmlns:p14="http://schemas.microsoft.com/office/powerpoint/2010/main" val="350719656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4AE9C-376F-34FD-E042-90C74333FA4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33021BC-D076-32CA-672A-88B649589E32}"/>
              </a:ext>
            </a:extLst>
          </p:cNvPr>
          <p:cNvSpPr/>
          <p:nvPr/>
        </p:nvSpPr>
        <p:spPr>
          <a:xfrm>
            <a:off x="2667000" y="6553200"/>
            <a:ext cx="57150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D339EA-6C9D-2A47-8680-FBBEEF2FB1BE}"/>
              </a:ext>
            </a:extLst>
          </p:cNvPr>
          <p:cNvSpPr>
            <a:spLocks noGrp="1"/>
          </p:cNvSpPr>
          <p:nvPr>
            <p:ph type="title"/>
          </p:nvPr>
        </p:nvSpPr>
        <p:spPr>
          <a:xfrm>
            <a:off x="3581401" y="224092"/>
            <a:ext cx="5638800" cy="1362075"/>
          </a:xfrm>
        </p:spPr>
        <p:txBody>
          <a:bodyPr/>
          <a:lstStyle/>
          <a:p>
            <a:r>
              <a:rPr lang="en-US" dirty="0"/>
              <a:t>Tools &amp; Technologies</a:t>
            </a:r>
          </a:p>
        </p:txBody>
      </p:sp>
      <p:grpSp>
        <p:nvGrpSpPr>
          <p:cNvPr id="4" name="Group 37">
            <a:extLst>
              <a:ext uri="{FF2B5EF4-FFF2-40B4-BE49-F238E27FC236}">
                <a16:creationId xmlns:a16="http://schemas.microsoft.com/office/drawing/2014/main" id="{8EF7E623-4381-4D2E-2D8E-5AB7F420A7DF}"/>
              </a:ext>
            </a:extLst>
          </p:cNvPr>
          <p:cNvGrpSpPr/>
          <p:nvPr/>
        </p:nvGrpSpPr>
        <p:grpSpPr>
          <a:xfrm>
            <a:off x="-5972219" y="2033230"/>
            <a:ext cx="7395190" cy="7366605"/>
            <a:chOff x="76200" y="-773870"/>
            <a:chExt cx="1516331" cy="1510470"/>
          </a:xfrm>
          <a:solidFill>
            <a:srgbClr val="0D3512"/>
          </a:solidFill>
        </p:grpSpPr>
        <p:sp>
          <p:nvSpPr>
            <p:cNvPr id="5" name="Freeform 38">
              <a:extLst>
                <a:ext uri="{FF2B5EF4-FFF2-40B4-BE49-F238E27FC236}">
                  <a16:creationId xmlns:a16="http://schemas.microsoft.com/office/drawing/2014/main" id="{5C9D020F-A30B-459E-49B2-09ED40373B91}"/>
                </a:ext>
              </a:extLst>
            </p:cNvPr>
            <p:cNvSpPr/>
            <p:nvPr/>
          </p:nvSpPr>
          <p:spPr>
            <a:xfrm>
              <a:off x="779731" y="-77387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a:ln cap="sq">
              <a:noFill/>
              <a:prstDash val="solid"/>
              <a:miter/>
            </a:ln>
          </p:spPr>
          <p:txBody>
            <a:bodyPr/>
            <a:lstStyle/>
            <a:p>
              <a:endParaRPr lang="en-US" dirty="0"/>
            </a:p>
          </p:txBody>
        </p:sp>
        <p:sp>
          <p:nvSpPr>
            <p:cNvPr id="6" name="TextBox 39">
              <a:extLst>
                <a:ext uri="{FF2B5EF4-FFF2-40B4-BE49-F238E27FC236}">
                  <a16:creationId xmlns:a16="http://schemas.microsoft.com/office/drawing/2014/main" id="{D344CBBA-6BF4-2BDE-90F0-F03AC246B757}"/>
                </a:ext>
              </a:extLst>
            </p:cNvPr>
            <p:cNvSpPr txBox="1"/>
            <p:nvPr/>
          </p:nvSpPr>
          <p:spPr>
            <a:xfrm>
              <a:off x="76200" y="57150"/>
              <a:ext cx="660400" cy="679450"/>
            </a:xfrm>
            <a:prstGeom prst="rect">
              <a:avLst/>
            </a:prstGeom>
            <a:grpFill/>
          </p:spPr>
          <p:txBody>
            <a:bodyPr lIns="50800" tIns="50800" rIns="50800" bIns="50800" rtlCol="0" anchor="ctr"/>
            <a:lstStyle/>
            <a:p>
              <a:pPr marL="0" lvl="0" indent="0" algn="ctr">
                <a:lnSpc>
                  <a:spcPts val="2859"/>
                </a:lnSpc>
                <a:spcBef>
                  <a:spcPct val="0"/>
                </a:spcBef>
              </a:pPr>
              <a:endParaRPr dirty="0"/>
            </a:p>
          </p:txBody>
        </p:sp>
      </p:grpSp>
      <p:sp>
        <p:nvSpPr>
          <p:cNvPr id="7" name="Freeform 40">
            <a:extLst>
              <a:ext uri="{FF2B5EF4-FFF2-40B4-BE49-F238E27FC236}">
                <a16:creationId xmlns:a16="http://schemas.microsoft.com/office/drawing/2014/main" id="{43E1F9D5-7887-67C6-C2A5-9CE966C4845D}"/>
              </a:ext>
            </a:extLst>
          </p:cNvPr>
          <p:cNvSpPr/>
          <p:nvPr/>
        </p:nvSpPr>
        <p:spPr>
          <a:xfrm>
            <a:off x="-7319384" y="-3936108"/>
            <a:ext cx="9348363" cy="9348363"/>
          </a:xfrm>
          <a:custGeom>
            <a:avLst/>
            <a:gdLst/>
            <a:ahLst/>
            <a:cxnLst/>
            <a:rect l="l" t="t" r="r" b="b"/>
            <a:pathLst>
              <a:path w="9348363" h="9348363">
                <a:moveTo>
                  <a:pt x="0" y="0"/>
                </a:moveTo>
                <a:lnTo>
                  <a:pt x="9348362" y="0"/>
                </a:lnTo>
                <a:lnTo>
                  <a:pt x="9348362" y="9348362"/>
                </a:lnTo>
                <a:lnTo>
                  <a:pt x="0" y="93483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pic>
        <p:nvPicPr>
          <p:cNvPr id="24" name="Picture 23">
            <a:extLst>
              <a:ext uri="{FF2B5EF4-FFF2-40B4-BE49-F238E27FC236}">
                <a16:creationId xmlns:a16="http://schemas.microsoft.com/office/drawing/2014/main" id="{A829BA4D-2EC5-D527-E6C8-C8158DB7D8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3419" y="2033230"/>
            <a:ext cx="5580954" cy="2930781"/>
          </a:xfrm>
          <a:prstGeom prst="rect">
            <a:avLst/>
          </a:prstGeom>
        </p:spPr>
      </p:pic>
      <p:cxnSp>
        <p:nvCxnSpPr>
          <p:cNvPr id="38" name="Straight Connector 37">
            <a:extLst>
              <a:ext uri="{FF2B5EF4-FFF2-40B4-BE49-F238E27FC236}">
                <a16:creationId xmlns:a16="http://schemas.microsoft.com/office/drawing/2014/main" id="{6D82E506-B6E2-EC79-EDAA-8B2EDE9AEF57}"/>
              </a:ext>
            </a:extLst>
          </p:cNvPr>
          <p:cNvCxnSpPr/>
          <p:nvPr/>
        </p:nvCxnSpPr>
        <p:spPr>
          <a:xfrm>
            <a:off x="5791200" y="1080201"/>
            <a:ext cx="0" cy="5470584"/>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logo with a picture of a flask&#10;&#10;Description automatically generated">
            <a:extLst>
              <a:ext uri="{FF2B5EF4-FFF2-40B4-BE49-F238E27FC236}">
                <a16:creationId xmlns:a16="http://schemas.microsoft.com/office/drawing/2014/main" id="{AC349E69-8422-D6AA-16DD-ED156DC54D0E}"/>
              </a:ext>
            </a:extLst>
          </p:cNvPr>
          <p:cNvPicPr>
            <a:picLocks noChangeAspect="1"/>
          </p:cNvPicPr>
          <p:nvPr/>
        </p:nvPicPr>
        <p:blipFill rotWithShape="1">
          <a:blip r:embed="rId5">
            <a:extLst>
              <a:ext uri="{28A0092B-C50C-407E-A947-70E740481C1C}">
                <a14:useLocalDpi xmlns:a14="http://schemas.microsoft.com/office/drawing/2010/main" val="0"/>
              </a:ext>
            </a:extLst>
          </a:blip>
          <a:srcRect t="20198" b="31117"/>
          <a:stretch/>
        </p:blipFill>
        <p:spPr>
          <a:xfrm>
            <a:off x="3810000" y="3511696"/>
            <a:ext cx="1887830" cy="919089"/>
          </a:xfrm>
          <a:prstGeom prst="rect">
            <a:avLst/>
          </a:prstGeom>
        </p:spPr>
      </p:pic>
      <p:pic>
        <p:nvPicPr>
          <p:cNvPr id="12" name="Picture 11">
            <a:extLst>
              <a:ext uri="{FF2B5EF4-FFF2-40B4-BE49-F238E27FC236}">
                <a16:creationId xmlns:a16="http://schemas.microsoft.com/office/drawing/2014/main" id="{D1B53070-E666-89D6-7019-FA11D128689F}"/>
              </a:ext>
            </a:extLst>
          </p:cNvPr>
          <p:cNvPicPr>
            <a:picLocks noChangeAspect="1"/>
          </p:cNvPicPr>
          <p:nvPr/>
        </p:nvPicPr>
        <p:blipFill>
          <a:blip r:embed="rId6"/>
          <a:stretch>
            <a:fillRect/>
          </a:stretch>
        </p:blipFill>
        <p:spPr>
          <a:xfrm>
            <a:off x="3677838" y="1474017"/>
            <a:ext cx="1566808" cy="1566808"/>
          </a:xfrm>
          <a:prstGeom prst="rect">
            <a:avLst/>
          </a:prstGeom>
        </p:spPr>
      </p:pic>
      <p:pic>
        <p:nvPicPr>
          <p:cNvPr id="14" name="Picture 13">
            <a:extLst>
              <a:ext uri="{FF2B5EF4-FFF2-40B4-BE49-F238E27FC236}">
                <a16:creationId xmlns:a16="http://schemas.microsoft.com/office/drawing/2014/main" id="{AD630D9F-91AA-A68A-0EA3-4C6BC87DEB67}"/>
              </a:ext>
            </a:extLst>
          </p:cNvPr>
          <p:cNvPicPr>
            <a:picLocks noChangeAspect="1"/>
          </p:cNvPicPr>
          <p:nvPr/>
        </p:nvPicPr>
        <p:blipFill>
          <a:blip r:embed="rId7"/>
          <a:stretch>
            <a:fillRect/>
          </a:stretch>
        </p:blipFill>
        <p:spPr>
          <a:xfrm>
            <a:off x="2032623" y="1805701"/>
            <a:ext cx="999831" cy="1012024"/>
          </a:xfrm>
          <a:prstGeom prst="rect">
            <a:avLst/>
          </a:prstGeom>
        </p:spPr>
      </p:pic>
      <p:pic>
        <p:nvPicPr>
          <p:cNvPr id="15" name="Picture 14">
            <a:extLst>
              <a:ext uri="{FF2B5EF4-FFF2-40B4-BE49-F238E27FC236}">
                <a16:creationId xmlns:a16="http://schemas.microsoft.com/office/drawing/2014/main" id="{86F88108-37FC-45B4-1AE4-78F124542013}"/>
              </a:ext>
            </a:extLst>
          </p:cNvPr>
          <p:cNvPicPr>
            <a:picLocks noChangeAspect="1"/>
          </p:cNvPicPr>
          <p:nvPr/>
        </p:nvPicPr>
        <p:blipFill>
          <a:blip r:embed="rId8"/>
          <a:stretch>
            <a:fillRect/>
          </a:stretch>
        </p:blipFill>
        <p:spPr>
          <a:xfrm>
            <a:off x="1929271" y="3403121"/>
            <a:ext cx="1335140" cy="1329043"/>
          </a:xfrm>
          <a:prstGeom prst="rect">
            <a:avLst/>
          </a:prstGeom>
        </p:spPr>
      </p:pic>
      <p:pic>
        <p:nvPicPr>
          <p:cNvPr id="16" name="Picture 15" descr="A logo with a red and yellow drop of fire&#10;&#10;Description automatically generated">
            <a:extLst>
              <a:ext uri="{FF2B5EF4-FFF2-40B4-BE49-F238E27FC236}">
                <a16:creationId xmlns:a16="http://schemas.microsoft.com/office/drawing/2014/main" id="{F0D37C68-925D-FFCC-3734-DBC3DE7BCEF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6616" t="17455" r="18868" b="14803"/>
          <a:stretch/>
        </p:blipFill>
        <p:spPr>
          <a:xfrm>
            <a:off x="4137634" y="4810827"/>
            <a:ext cx="1325932" cy="1392229"/>
          </a:xfrm>
          <a:prstGeom prst="rect">
            <a:avLst/>
          </a:prstGeom>
        </p:spPr>
      </p:pic>
      <p:pic>
        <p:nvPicPr>
          <p:cNvPr id="18" name="Picture 17" descr="A logo with a blue arrow&#10;&#10;Description automatically generated">
            <a:extLst>
              <a:ext uri="{FF2B5EF4-FFF2-40B4-BE49-F238E27FC236}">
                <a16:creationId xmlns:a16="http://schemas.microsoft.com/office/drawing/2014/main" id="{D5B2D52A-F520-12DC-8607-6E8D2E736CA5}"/>
              </a:ext>
            </a:extLst>
          </p:cNvPr>
          <p:cNvPicPr>
            <a:picLocks noChangeAspect="1"/>
          </p:cNvPicPr>
          <p:nvPr/>
        </p:nvPicPr>
        <p:blipFill rotWithShape="1">
          <a:blip r:embed="rId10">
            <a:extLst>
              <a:ext uri="{28A0092B-C50C-407E-A947-70E740481C1C}">
                <a14:useLocalDpi xmlns:a14="http://schemas.microsoft.com/office/drawing/2010/main" val="0"/>
              </a:ext>
            </a:extLst>
          </a:blip>
          <a:srcRect l="11907" t="31665" r="13279" b="34651"/>
          <a:stretch/>
        </p:blipFill>
        <p:spPr>
          <a:xfrm>
            <a:off x="1649080" y="5382483"/>
            <a:ext cx="1895521" cy="609600"/>
          </a:xfrm>
          <a:prstGeom prst="rect">
            <a:avLst/>
          </a:prstGeom>
        </p:spPr>
      </p:pic>
    </p:spTree>
    <p:extLst>
      <p:ext uri="{BB962C8B-B14F-4D97-AF65-F5344CB8AC3E}">
        <p14:creationId xmlns:p14="http://schemas.microsoft.com/office/powerpoint/2010/main" val="2135899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2382520"/>
            <a:chOff x="0" y="0"/>
            <a:chExt cx="12192000" cy="2382520"/>
          </a:xfrm>
          <a:solidFill>
            <a:srgbClr val="0D3512"/>
          </a:solidFill>
        </p:grpSpPr>
        <p:sp>
          <p:nvSpPr>
            <p:cNvPr id="3" name="object 3"/>
            <p:cNvSpPr/>
            <p:nvPr/>
          </p:nvSpPr>
          <p:spPr>
            <a:xfrm>
              <a:off x="0" y="0"/>
              <a:ext cx="12192000" cy="2382520"/>
            </a:xfrm>
            <a:custGeom>
              <a:avLst/>
              <a:gdLst/>
              <a:ahLst/>
              <a:cxnLst/>
              <a:rect l="l" t="t" r="r" b="b"/>
              <a:pathLst>
                <a:path w="12192000" h="2382520">
                  <a:moveTo>
                    <a:pt x="12192000" y="0"/>
                  </a:moveTo>
                  <a:lnTo>
                    <a:pt x="0" y="0"/>
                  </a:lnTo>
                  <a:lnTo>
                    <a:pt x="0" y="2382012"/>
                  </a:lnTo>
                  <a:lnTo>
                    <a:pt x="12192000" y="2382012"/>
                  </a:lnTo>
                  <a:lnTo>
                    <a:pt x="12192000" y="0"/>
                  </a:lnTo>
                  <a:close/>
                </a:path>
              </a:pathLst>
            </a:custGeom>
            <a:grpFill/>
          </p:spPr>
          <p:txBody>
            <a:bodyPr wrap="square" lIns="0" tIns="0" rIns="0" bIns="0" rtlCol="0"/>
            <a:lstStyle/>
            <a:p>
              <a:endParaRPr dirty="0"/>
            </a:p>
          </p:txBody>
        </p:sp>
        <p:pic>
          <p:nvPicPr>
            <p:cNvPr id="6" name="object 6"/>
            <p:cNvPicPr/>
            <p:nvPr/>
          </p:nvPicPr>
          <p:blipFill>
            <a:blip r:embed="rId2" cstate="print"/>
            <a:stretch>
              <a:fillRect/>
            </a:stretch>
          </p:blipFill>
          <p:spPr>
            <a:xfrm>
              <a:off x="335153" y="225838"/>
              <a:ext cx="711707" cy="710183"/>
            </a:xfrm>
            <a:prstGeom prst="rect">
              <a:avLst/>
            </a:prstGeom>
            <a:grpFill/>
          </p:spPr>
        </p:pic>
      </p:grpSp>
      <p:sp>
        <p:nvSpPr>
          <p:cNvPr id="7" name="object 7"/>
          <p:cNvSpPr txBox="1">
            <a:spLocks noGrp="1"/>
          </p:cNvSpPr>
          <p:nvPr>
            <p:ph type="title"/>
          </p:nvPr>
        </p:nvSpPr>
        <p:spPr>
          <a:xfrm>
            <a:off x="3626105" y="394301"/>
            <a:ext cx="4622800" cy="572130"/>
          </a:xfrm>
          <a:prstGeom prst="rect">
            <a:avLst/>
          </a:prstGeom>
        </p:spPr>
        <p:txBody>
          <a:bodyPr vert="horz" wrap="square" lIns="0" tIns="78917" rIns="0" bIns="0" rtlCol="0" anchor="ctr">
            <a:spAutoFit/>
          </a:bodyPr>
          <a:lstStyle/>
          <a:p>
            <a:pPr marL="615981">
              <a:spcBef>
                <a:spcPts val="100"/>
              </a:spcBef>
            </a:pPr>
            <a:r>
              <a:rPr lang="en-US" sz="3200" spc="-10" dirty="0">
                <a:solidFill>
                  <a:srgbClr val="FFFFFF"/>
                </a:solidFill>
              </a:rPr>
              <a:t>OUR TEAM</a:t>
            </a:r>
            <a:endParaRPr sz="3200" dirty="0"/>
          </a:p>
        </p:txBody>
      </p:sp>
      <p:grpSp>
        <p:nvGrpSpPr>
          <p:cNvPr id="8" name="object 8"/>
          <p:cNvGrpSpPr/>
          <p:nvPr/>
        </p:nvGrpSpPr>
        <p:grpSpPr>
          <a:xfrm>
            <a:off x="9396985" y="4573524"/>
            <a:ext cx="1298575" cy="1298575"/>
            <a:chOff x="9396983" y="4573523"/>
            <a:chExt cx="1298575" cy="1298575"/>
          </a:xfrm>
          <a:solidFill>
            <a:srgbClr val="92D050"/>
          </a:solidFill>
        </p:grpSpPr>
        <p:sp>
          <p:nvSpPr>
            <p:cNvPr id="9" name="object 9"/>
            <p:cNvSpPr/>
            <p:nvPr/>
          </p:nvSpPr>
          <p:spPr>
            <a:xfrm>
              <a:off x="9396983" y="4573523"/>
              <a:ext cx="1298575" cy="1298575"/>
            </a:xfrm>
            <a:custGeom>
              <a:avLst/>
              <a:gdLst/>
              <a:ahLst/>
              <a:cxnLst/>
              <a:rect l="l" t="t" r="r" b="b"/>
              <a:pathLst>
                <a:path w="1298575" h="1298575">
                  <a:moveTo>
                    <a:pt x="649224" y="0"/>
                  </a:moveTo>
                  <a:lnTo>
                    <a:pt x="600776" y="1780"/>
                  </a:lnTo>
                  <a:lnTo>
                    <a:pt x="553294" y="7040"/>
                  </a:lnTo>
                  <a:lnTo>
                    <a:pt x="506904" y="15651"/>
                  </a:lnTo>
                  <a:lnTo>
                    <a:pt x="461732" y="27490"/>
                  </a:lnTo>
                  <a:lnTo>
                    <a:pt x="417903" y="42430"/>
                  </a:lnTo>
                  <a:lnTo>
                    <a:pt x="375542" y="60346"/>
                  </a:lnTo>
                  <a:lnTo>
                    <a:pt x="334776" y="81112"/>
                  </a:lnTo>
                  <a:lnTo>
                    <a:pt x="295730" y="104602"/>
                  </a:lnTo>
                  <a:lnTo>
                    <a:pt x="258529" y="130692"/>
                  </a:lnTo>
                  <a:lnTo>
                    <a:pt x="223299" y="159255"/>
                  </a:lnTo>
                  <a:lnTo>
                    <a:pt x="190166" y="190166"/>
                  </a:lnTo>
                  <a:lnTo>
                    <a:pt x="159255" y="223299"/>
                  </a:lnTo>
                  <a:lnTo>
                    <a:pt x="130692" y="258529"/>
                  </a:lnTo>
                  <a:lnTo>
                    <a:pt x="104602" y="295730"/>
                  </a:lnTo>
                  <a:lnTo>
                    <a:pt x="81112" y="334776"/>
                  </a:lnTo>
                  <a:lnTo>
                    <a:pt x="60346" y="375542"/>
                  </a:lnTo>
                  <a:lnTo>
                    <a:pt x="42430" y="417903"/>
                  </a:lnTo>
                  <a:lnTo>
                    <a:pt x="27490" y="461732"/>
                  </a:lnTo>
                  <a:lnTo>
                    <a:pt x="15651" y="506904"/>
                  </a:lnTo>
                  <a:lnTo>
                    <a:pt x="7040" y="553294"/>
                  </a:lnTo>
                  <a:lnTo>
                    <a:pt x="1780" y="600776"/>
                  </a:lnTo>
                  <a:lnTo>
                    <a:pt x="0" y="649224"/>
                  </a:lnTo>
                  <a:lnTo>
                    <a:pt x="1780" y="697671"/>
                  </a:lnTo>
                  <a:lnTo>
                    <a:pt x="7040" y="745153"/>
                  </a:lnTo>
                  <a:lnTo>
                    <a:pt x="15651" y="791543"/>
                  </a:lnTo>
                  <a:lnTo>
                    <a:pt x="27490" y="836715"/>
                  </a:lnTo>
                  <a:lnTo>
                    <a:pt x="42430" y="880544"/>
                  </a:lnTo>
                  <a:lnTo>
                    <a:pt x="60346" y="922905"/>
                  </a:lnTo>
                  <a:lnTo>
                    <a:pt x="81112" y="963671"/>
                  </a:lnTo>
                  <a:lnTo>
                    <a:pt x="104602" y="1002717"/>
                  </a:lnTo>
                  <a:lnTo>
                    <a:pt x="130692" y="1039918"/>
                  </a:lnTo>
                  <a:lnTo>
                    <a:pt x="159255" y="1075148"/>
                  </a:lnTo>
                  <a:lnTo>
                    <a:pt x="190166" y="1108281"/>
                  </a:lnTo>
                  <a:lnTo>
                    <a:pt x="223299" y="1139192"/>
                  </a:lnTo>
                  <a:lnTo>
                    <a:pt x="258529" y="1167755"/>
                  </a:lnTo>
                  <a:lnTo>
                    <a:pt x="295730" y="1193845"/>
                  </a:lnTo>
                  <a:lnTo>
                    <a:pt x="334776" y="1217335"/>
                  </a:lnTo>
                  <a:lnTo>
                    <a:pt x="375542" y="1238101"/>
                  </a:lnTo>
                  <a:lnTo>
                    <a:pt x="417903" y="1256017"/>
                  </a:lnTo>
                  <a:lnTo>
                    <a:pt x="461732" y="1270957"/>
                  </a:lnTo>
                  <a:lnTo>
                    <a:pt x="506904" y="1282796"/>
                  </a:lnTo>
                  <a:lnTo>
                    <a:pt x="553294" y="1291407"/>
                  </a:lnTo>
                  <a:lnTo>
                    <a:pt x="600776" y="1296667"/>
                  </a:lnTo>
                  <a:lnTo>
                    <a:pt x="649224" y="1298448"/>
                  </a:lnTo>
                  <a:lnTo>
                    <a:pt x="697671" y="1296667"/>
                  </a:lnTo>
                  <a:lnTo>
                    <a:pt x="745153" y="1291407"/>
                  </a:lnTo>
                  <a:lnTo>
                    <a:pt x="791543" y="1282796"/>
                  </a:lnTo>
                  <a:lnTo>
                    <a:pt x="836715" y="1270957"/>
                  </a:lnTo>
                  <a:lnTo>
                    <a:pt x="880544" y="1256017"/>
                  </a:lnTo>
                  <a:lnTo>
                    <a:pt x="922905" y="1238101"/>
                  </a:lnTo>
                  <a:lnTo>
                    <a:pt x="963671" y="1217335"/>
                  </a:lnTo>
                  <a:lnTo>
                    <a:pt x="1002717" y="1193845"/>
                  </a:lnTo>
                  <a:lnTo>
                    <a:pt x="1039918" y="1167755"/>
                  </a:lnTo>
                  <a:lnTo>
                    <a:pt x="1075148" y="1139192"/>
                  </a:lnTo>
                  <a:lnTo>
                    <a:pt x="1108281" y="1108281"/>
                  </a:lnTo>
                  <a:lnTo>
                    <a:pt x="1139192" y="1075148"/>
                  </a:lnTo>
                  <a:lnTo>
                    <a:pt x="1167755" y="1039918"/>
                  </a:lnTo>
                  <a:lnTo>
                    <a:pt x="1193845" y="1002717"/>
                  </a:lnTo>
                  <a:lnTo>
                    <a:pt x="1217335" y="963671"/>
                  </a:lnTo>
                  <a:lnTo>
                    <a:pt x="1238101" y="922905"/>
                  </a:lnTo>
                  <a:lnTo>
                    <a:pt x="1256017" y="880544"/>
                  </a:lnTo>
                  <a:lnTo>
                    <a:pt x="1270957" y="836715"/>
                  </a:lnTo>
                  <a:lnTo>
                    <a:pt x="1282796" y="791543"/>
                  </a:lnTo>
                  <a:lnTo>
                    <a:pt x="1291407" y="745153"/>
                  </a:lnTo>
                  <a:lnTo>
                    <a:pt x="1296667" y="697671"/>
                  </a:lnTo>
                  <a:lnTo>
                    <a:pt x="1298448" y="649224"/>
                  </a:lnTo>
                  <a:lnTo>
                    <a:pt x="1296667" y="600776"/>
                  </a:lnTo>
                  <a:lnTo>
                    <a:pt x="1291407" y="553294"/>
                  </a:lnTo>
                  <a:lnTo>
                    <a:pt x="1282796" y="506904"/>
                  </a:lnTo>
                  <a:lnTo>
                    <a:pt x="1270957" y="461732"/>
                  </a:lnTo>
                  <a:lnTo>
                    <a:pt x="1256017" y="417903"/>
                  </a:lnTo>
                  <a:lnTo>
                    <a:pt x="1238101" y="375542"/>
                  </a:lnTo>
                  <a:lnTo>
                    <a:pt x="1217335" y="334776"/>
                  </a:lnTo>
                  <a:lnTo>
                    <a:pt x="1193845" y="295730"/>
                  </a:lnTo>
                  <a:lnTo>
                    <a:pt x="1167755" y="258529"/>
                  </a:lnTo>
                  <a:lnTo>
                    <a:pt x="1139192" y="223299"/>
                  </a:lnTo>
                  <a:lnTo>
                    <a:pt x="1108281" y="190166"/>
                  </a:lnTo>
                  <a:lnTo>
                    <a:pt x="1075148" y="159255"/>
                  </a:lnTo>
                  <a:lnTo>
                    <a:pt x="1039918" y="130692"/>
                  </a:lnTo>
                  <a:lnTo>
                    <a:pt x="1002717" y="104602"/>
                  </a:lnTo>
                  <a:lnTo>
                    <a:pt x="963671" y="81112"/>
                  </a:lnTo>
                  <a:lnTo>
                    <a:pt x="922905" y="60346"/>
                  </a:lnTo>
                  <a:lnTo>
                    <a:pt x="880544" y="42430"/>
                  </a:lnTo>
                  <a:lnTo>
                    <a:pt x="836715" y="27490"/>
                  </a:lnTo>
                  <a:lnTo>
                    <a:pt x="791543" y="15651"/>
                  </a:lnTo>
                  <a:lnTo>
                    <a:pt x="745153" y="7040"/>
                  </a:lnTo>
                  <a:lnTo>
                    <a:pt x="697671" y="1780"/>
                  </a:lnTo>
                  <a:lnTo>
                    <a:pt x="649224" y="0"/>
                  </a:lnTo>
                  <a:close/>
                </a:path>
              </a:pathLst>
            </a:custGeom>
            <a:grpFill/>
            <a:ln>
              <a:solidFill>
                <a:srgbClr val="92D050"/>
              </a:solidFill>
            </a:ln>
          </p:spPr>
          <p:txBody>
            <a:bodyPr wrap="square" lIns="0" tIns="0" rIns="0" bIns="0" rtlCol="0"/>
            <a:lstStyle/>
            <a:p>
              <a:endParaRPr dirty="0"/>
            </a:p>
          </p:txBody>
        </p:sp>
        <p:sp>
          <p:nvSpPr>
            <p:cNvPr id="10" name="object 10"/>
            <p:cNvSpPr/>
            <p:nvPr/>
          </p:nvSpPr>
          <p:spPr>
            <a:xfrm>
              <a:off x="9396983" y="4573523"/>
              <a:ext cx="1298575" cy="1298575"/>
            </a:xfrm>
            <a:custGeom>
              <a:avLst/>
              <a:gdLst/>
              <a:ahLst/>
              <a:cxnLst/>
              <a:rect l="l" t="t" r="r" b="b"/>
              <a:pathLst>
                <a:path w="1298575" h="1298575">
                  <a:moveTo>
                    <a:pt x="0" y="649224"/>
                  </a:moveTo>
                  <a:lnTo>
                    <a:pt x="1780" y="600776"/>
                  </a:lnTo>
                  <a:lnTo>
                    <a:pt x="7040" y="553294"/>
                  </a:lnTo>
                  <a:lnTo>
                    <a:pt x="15651" y="506904"/>
                  </a:lnTo>
                  <a:lnTo>
                    <a:pt x="27490" y="461732"/>
                  </a:lnTo>
                  <a:lnTo>
                    <a:pt x="42430" y="417903"/>
                  </a:lnTo>
                  <a:lnTo>
                    <a:pt x="60346" y="375542"/>
                  </a:lnTo>
                  <a:lnTo>
                    <a:pt x="81112" y="334776"/>
                  </a:lnTo>
                  <a:lnTo>
                    <a:pt x="104602" y="295730"/>
                  </a:lnTo>
                  <a:lnTo>
                    <a:pt x="130692" y="258529"/>
                  </a:lnTo>
                  <a:lnTo>
                    <a:pt x="159255" y="223299"/>
                  </a:lnTo>
                  <a:lnTo>
                    <a:pt x="190166" y="190166"/>
                  </a:lnTo>
                  <a:lnTo>
                    <a:pt x="223299" y="159255"/>
                  </a:lnTo>
                  <a:lnTo>
                    <a:pt x="258529" y="130692"/>
                  </a:lnTo>
                  <a:lnTo>
                    <a:pt x="295730" y="104602"/>
                  </a:lnTo>
                  <a:lnTo>
                    <a:pt x="334776" y="81112"/>
                  </a:lnTo>
                  <a:lnTo>
                    <a:pt x="375542" y="60346"/>
                  </a:lnTo>
                  <a:lnTo>
                    <a:pt x="417903" y="42430"/>
                  </a:lnTo>
                  <a:lnTo>
                    <a:pt x="461732" y="27490"/>
                  </a:lnTo>
                  <a:lnTo>
                    <a:pt x="506904" y="15651"/>
                  </a:lnTo>
                  <a:lnTo>
                    <a:pt x="553294" y="7040"/>
                  </a:lnTo>
                  <a:lnTo>
                    <a:pt x="600776" y="1780"/>
                  </a:lnTo>
                  <a:lnTo>
                    <a:pt x="649224" y="0"/>
                  </a:lnTo>
                  <a:lnTo>
                    <a:pt x="697671" y="1780"/>
                  </a:lnTo>
                  <a:lnTo>
                    <a:pt x="745153" y="7040"/>
                  </a:lnTo>
                  <a:lnTo>
                    <a:pt x="791543" y="15651"/>
                  </a:lnTo>
                  <a:lnTo>
                    <a:pt x="836715" y="27490"/>
                  </a:lnTo>
                  <a:lnTo>
                    <a:pt x="880544" y="42430"/>
                  </a:lnTo>
                  <a:lnTo>
                    <a:pt x="922905" y="60346"/>
                  </a:lnTo>
                  <a:lnTo>
                    <a:pt x="963671" y="81112"/>
                  </a:lnTo>
                  <a:lnTo>
                    <a:pt x="1002717" y="104602"/>
                  </a:lnTo>
                  <a:lnTo>
                    <a:pt x="1039918" y="130692"/>
                  </a:lnTo>
                  <a:lnTo>
                    <a:pt x="1075148" y="159255"/>
                  </a:lnTo>
                  <a:lnTo>
                    <a:pt x="1108281" y="190166"/>
                  </a:lnTo>
                  <a:lnTo>
                    <a:pt x="1139192" y="223299"/>
                  </a:lnTo>
                  <a:lnTo>
                    <a:pt x="1167755" y="258529"/>
                  </a:lnTo>
                  <a:lnTo>
                    <a:pt x="1193845" y="295730"/>
                  </a:lnTo>
                  <a:lnTo>
                    <a:pt x="1217335" y="334776"/>
                  </a:lnTo>
                  <a:lnTo>
                    <a:pt x="1238101" y="375542"/>
                  </a:lnTo>
                  <a:lnTo>
                    <a:pt x="1256017" y="417903"/>
                  </a:lnTo>
                  <a:lnTo>
                    <a:pt x="1270957" y="461732"/>
                  </a:lnTo>
                  <a:lnTo>
                    <a:pt x="1282796" y="506904"/>
                  </a:lnTo>
                  <a:lnTo>
                    <a:pt x="1291407" y="553294"/>
                  </a:lnTo>
                  <a:lnTo>
                    <a:pt x="1296667" y="600776"/>
                  </a:lnTo>
                  <a:lnTo>
                    <a:pt x="1298448" y="649224"/>
                  </a:lnTo>
                  <a:lnTo>
                    <a:pt x="1296667" y="697671"/>
                  </a:lnTo>
                  <a:lnTo>
                    <a:pt x="1291407" y="745153"/>
                  </a:lnTo>
                  <a:lnTo>
                    <a:pt x="1282796" y="791543"/>
                  </a:lnTo>
                  <a:lnTo>
                    <a:pt x="1270957" y="836715"/>
                  </a:lnTo>
                  <a:lnTo>
                    <a:pt x="1256017" y="880544"/>
                  </a:lnTo>
                  <a:lnTo>
                    <a:pt x="1238101" y="922905"/>
                  </a:lnTo>
                  <a:lnTo>
                    <a:pt x="1217335" y="963671"/>
                  </a:lnTo>
                  <a:lnTo>
                    <a:pt x="1193845" y="1002717"/>
                  </a:lnTo>
                  <a:lnTo>
                    <a:pt x="1167755" y="1039918"/>
                  </a:lnTo>
                  <a:lnTo>
                    <a:pt x="1139192" y="1075148"/>
                  </a:lnTo>
                  <a:lnTo>
                    <a:pt x="1108281" y="1108281"/>
                  </a:lnTo>
                  <a:lnTo>
                    <a:pt x="1075148" y="1139192"/>
                  </a:lnTo>
                  <a:lnTo>
                    <a:pt x="1039918" y="1167755"/>
                  </a:lnTo>
                  <a:lnTo>
                    <a:pt x="1002717" y="1193845"/>
                  </a:lnTo>
                  <a:lnTo>
                    <a:pt x="963671" y="1217335"/>
                  </a:lnTo>
                  <a:lnTo>
                    <a:pt x="922905" y="1238101"/>
                  </a:lnTo>
                  <a:lnTo>
                    <a:pt x="880544" y="1256017"/>
                  </a:lnTo>
                  <a:lnTo>
                    <a:pt x="836715" y="1270957"/>
                  </a:lnTo>
                  <a:lnTo>
                    <a:pt x="791543" y="1282796"/>
                  </a:lnTo>
                  <a:lnTo>
                    <a:pt x="745153" y="1291407"/>
                  </a:lnTo>
                  <a:lnTo>
                    <a:pt x="697671" y="1296667"/>
                  </a:lnTo>
                  <a:lnTo>
                    <a:pt x="649224" y="1298448"/>
                  </a:lnTo>
                  <a:lnTo>
                    <a:pt x="600776" y="1296667"/>
                  </a:lnTo>
                  <a:lnTo>
                    <a:pt x="553294" y="1291407"/>
                  </a:lnTo>
                  <a:lnTo>
                    <a:pt x="506904" y="1282796"/>
                  </a:lnTo>
                  <a:lnTo>
                    <a:pt x="461732" y="1270957"/>
                  </a:lnTo>
                  <a:lnTo>
                    <a:pt x="417903" y="1256017"/>
                  </a:lnTo>
                  <a:lnTo>
                    <a:pt x="375542" y="1238101"/>
                  </a:lnTo>
                  <a:lnTo>
                    <a:pt x="334776" y="1217335"/>
                  </a:lnTo>
                  <a:lnTo>
                    <a:pt x="295730" y="1193845"/>
                  </a:lnTo>
                  <a:lnTo>
                    <a:pt x="258529" y="1167755"/>
                  </a:lnTo>
                  <a:lnTo>
                    <a:pt x="223299" y="1139192"/>
                  </a:lnTo>
                  <a:lnTo>
                    <a:pt x="190166" y="1108281"/>
                  </a:lnTo>
                  <a:lnTo>
                    <a:pt x="159255" y="1075148"/>
                  </a:lnTo>
                  <a:lnTo>
                    <a:pt x="130692" y="1039918"/>
                  </a:lnTo>
                  <a:lnTo>
                    <a:pt x="104602" y="1002717"/>
                  </a:lnTo>
                  <a:lnTo>
                    <a:pt x="81112" y="963671"/>
                  </a:lnTo>
                  <a:lnTo>
                    <a:pt x="60346" y="922905"/>
                  </a:lnTo>
                  <a:lnTo>
                    <a:pt x="42430" y="880544"/>
                  </a:lnTo>
                  <a:lnTo>
                    <a:pt x="27490" y="836715"/>
                  </a:lnTo>
                  <a:lnTo>
                    <a:pt x="15651" y="791543"/>
                  </a:lnTo>
                  <a:lnTo>
                    <a:pt x="7040" y="745153"/>
                  </a:lnTo>
                  <a:lnTo>
                    <a:pt x="1780" y="697671"/>
                  </a:lnTo>
                  <a:lnTo>
                    <a:pt x="0" y="649224"/>
                  </a:lnTo>
                  <a:close/>
                </a:path>
              </a:pathLst>
            </a:custGeom>
            <a:grpFill/>
            <a:ln w="76200">
              <a:solidFill>
                <a:srgbClr val="92D050"/>
              </a:solidFill>
            </a:ln>
          </p:spPr>
          <p:txBody>
            <a:bodyPr wrap="square" lIns="0" tIns="0" rIns="0" bIns="0" rtlCol="0"/>
            <a:lstStyle/>
            <a:p>
              <a:endParaRPr dirty="0"/>
            </a:p>
          </p:txBody>
        </p:sp>
      </p:grpSp>
      <p:sp>
        <p:nvSpPr>
          <p:cNvPr id="12" name="object 12"/>
          <p:cNvSpPr txBox="1"/>
          <p:nvPr/>
        </p:nvSpPr>
        <p:spPr>
          <a:xfrm>
            <a:off x="9558400" y="6159932"/>
            <a:ext cx="975742" cy="443711"/>
          </a:xfrm>
          <a:prstGeom prst="rect">
            <a:avLst/>
          </a:prstGeom>
        </p:spPr>
        <p:txBody>
          <a:bodyPr vert="horz" wrap="square" lIns="0" tIns="12700" rIns="0" bIns="0" rtlCol="0">
            <a:spAutoFit/>
          </a:bodyPr>
          <a:lstStyle/>
          <a:p>
            <a:pPr marL="12701">
              <a:spcBef>
                <a:spcPts val="100"/>
              </a:spcBef>
            </a:pPr>
            <a:r>
              <a:rPr lang="en-US" sz="1400" spc="-50" dirty="0">
                <a:solidFill>
                  <a:srgbClr val="585858"/>
                </a:solidFill>
                <a:latin typeface="Segoe UI"/>
                <a:cs typeface="Segoe UI"/>
              </a:rPr>
              <a:t>Gunasekera H.D.P.M.</a:t>
            </a:r>
            <a:endParaRPr sz="1400" dirty="0">
              <a:latin typeface="Segoe UI"/>
              <a:cs typeface="Segoe UI"/>
            </a:endParaRPr>
          </a:p>
        </p:txBody>
      </p:sp>
      <p:sp>
        <p:nvSpPr>
          <p:cNvPr id="14" name="object 14"/>
          <p:cNvSpPr/>
          <p:nvPr/>
        </p:nvSpPr>
        <p:spPr>
          <a:xfrm>
            <a:off x="2194405" y="1214667"/>
            <a:ext cx="1950720" cy="1950720"/>
          </a:xfrm>
          <a:custGeom>
            <a:avLst/>
            <a:gdLst/>
            <a:ahLst/>
            <a:cxnLst/>
            <a:rect l="l" t="t" r="r" b="b"/>
            <a:pathLst>
              <a:path w="1950720" h="1950720">
                <a:moveTo>
                  <a:pt x="975360" y="0"/>
                </a:moveTo>
                <a:lnTo>
                  <a:pt x="926674" y="1193"/>
                </a:lnTo>
                <a:lnTo>
                  <a:pt x="878607" y="4736"/>
                </a:lnTo>
                <a:lnTo>
                  <a:pt x="831215" y="10574"/>
                </a:lnTo>
                <a:lnTo>
                  <a:pt x="784553" y="18649"/>
                </a:lnTo>
                <a:lnTo>
                  <a:pt x="738676" y="28907"/>
                </a:lnTo>
                <a:lnTo>
                  <a:pt x="693642" y="41291"/>
                </a:lnTo>
                <a:lnTo>
                  <a:pt x="649505" y="55745"/>
                </a:lnTo>
                <a:lnTo>
                  <a:pt x="606321" y="72214"/>
                </a:lnTo>
                <a:lnTo>
                  <a:pt x="564147" y="90643"/>
                </a:lnTo>
                <a:lnTo>
                  <a:pt x="523039" y="110974"/>
                </a:lnTo>
                <a:lnTo>
                  <a:pt x="483051" y="133152"/>
                </a:lnTo>
                <a:lnTo>
                  <a:pt x="444240" y="157121"/>
                </a:lnTo>
                <a:lnTo>
                  <a:pt x="406662" y="182826"/>
                </a:lnTo>
                <a:lnTo>
                  <a:pt x="370373" y="210211"/>
                </a:lnTo>
                <a:lnTo>
                  <a:pt x="335428" y="239219"/>
                </a:lnTo>
                <a:lnTo>
                  <a:pt x="301884" y="269796"/>
                </a:lnTo>
                <a:lnTo>
                  <a:pt x="269796" y="301884"/>
                </a:lnTo>
                <a:lnTo>
                  <a:pt x="239219" y="335428"/>
                </a:lnTo>
                <a:lnTo>
                  <a:pt x="210211" y="370373"/>
                </a:lnTo>
                <a:lnTo>
                  <a:pt x="182826" y="406662"/>
                </a:lnTo>
                <a:lnTo>
                  <a:pt x="157121" y="444240"/>
                </a:lnTo>
                <a:lnTo>
                  <a:pt x="133152" y="483051"/>
                </a:lnTo>
                <a:lnTo>
                  <a:pt x="110974" y="523039"/>
                </a:lnTo>
                <a:lnTo>
                  <a:pt x="90643" y="564147"/>
                </a:lnTo>
                <a:lnTo>
                  <a:pt x="72214" y="606321"/>
                </a:lnTo>
                <a:lnTo>
                  <a:pt x="55745" y="649505"/>
                </a:lnTo>
                <a:lnTo>
                  <a:pt x="41291" y="693642"/>
                </a:lnTo>
                <a:lnTo>
                  <a:pt x="28907" y="738676"/>
                </a:lnTo>
                <a:lnTo>
                  <a:pt x="18649" y="784553"/>
                </a:lnTo>
                <a:lnTo>
                  <a:pt x="10574" y="831215"/>
                </a:lnTo>
                <a:lnTo>
                  <a:pt x="4736" y="878607"/>
                </a:lnTo>
                <a:lnTo>
                  <a:pt x="1193" y="926674"/>
                </a:lnTo>
                <a:lnTo>
                  <a:pt x="0" y="975360"/>
                </a:lnTo>
                <a:lnTo>
                  <a:pt x="1193" y="1024045"/>
                </a:lnTo>
                <a:lnTo>
                  <a:pt x="4736" y="1072112"/>
                </a:lnTo>
                <a:lnTo>
                  <a:pt x="10574" y="1119504"/>
                </a:lnTo>
                <a:lnTo>
                  <a:pt x="18649" y="1166166"/>
                </a:lnTo>
                <a:lnTo>
                  <a:pt x="28907" y="1212043"/>
                </a:lnTo>
                <a:lnTo>
                  <a:pt x="41291" y="1257077"/>
                </a:lnTo>
                <a:lnTo>
                  <a:pt x="55745" y="1301214"/>
                </a:lnTo>
                <a:lnTo>
                  <a:pt x="72214" y="1344398"/>
                </a:lnTo>
                <a:lnTo>
                  <a:pt x="90643" y="1386572"/>
                </a:lnTo>
                <a:lnTo>
                  <a:pt x="110974" y="1427680"/>
                </a:lnTo>
                <a:lnTo>
                  <a:pt x="133152" y="1467668"/>
                </a:lnTo>
                <a:lnTo>
                  <a:pt x="157121" y="1506479"/>
                </a:lnTo>
                <a:lnTo>
                  <a:pt x="182826" y="1544057"/>
                </a:lnTo>
                <a:lnTo>
                  <a:pt x="210211" y="1580346"/>
                </a:lnTo>
                <a:lnTo>
                  <a:pt x="239219" y="1615291"/>
                </a:lnTo>
                <a:lnTo>
                  <a:pt x="269796" y="1648835"/>
                </a:lnTo>
                <a:lnTo>
                  <a:pt x="301884" y="1680923"/>
                </a:lnTo>
                <a:lnTo>
                  <a:pt x="335428" y="1711500"/>
                </a:lnTo>
                <a:lnTo>
                  <a:pt x="370373" y="1740508"/>
                </a:lnTo>
                <a:lnTo>
                  <a:pt x="406662" y="1767893"/>
                </a:lnTo>
                <a:lnTo>
                  <a:pt x="444240" y="1793598"/>
                </a:lnTo>
                <a:lnTo>
                  <a:pt x="483051" y="1817567"/>
                </a:lnTo>
                <a:lnTo>
                  <a:pt x="523039" y="1839745"/>
                </a:lnTo>
                <a:lnTo>
                  <a:pt x="564147" y="1860076"/>
                </a:lnTo>
                <a:lnTo>
                  <a:pt x="606321" y="1878505"/>
                </a:lnTo>
                <a:lnTo>
                  <a:pt x="649505" y="1894974"/>
                </a:lnTo>
                <a:lnTo>
                  <a:pt x="693642" y="1909428"/>
                </a:lnTo>
                <a:lnTo>
                  <a:pt x="738676" y="1921812"/>
                </a:lnTo>
                <a:lnTo>
                  <a:pt x="784553" y="1932070"/>
                </a:lnTo>
                <a:lnTo>
                  <a:pt x="831215" y="1940145"/>
                </a:lnTo>
                <a:lnTo>
                  <a:pt x="878607" y="1945983"/>
                </a:lnTo>
                <a:lnTo>
                  <a:pt x="926674" y="1949526"/>
                </a:lnTo>
                <a:lnTo>
                  <a:pt x="975360" y="1950720"/>
                </a:lnTo>
                <a:lnTo>
                  <a:pt x="1024045" y="1949526"/>
                </a:lnTo>
                <a:lnTo>
                  <a:pt x="1072112" y="1945983"/>
                </a:lnTo>
                <a:lnTo>
                  <a:pt x="1119504" y="1940145"/>
                </a:lnTo>
                <a:lnTo>
                  <a:pt x="1166166" y="1932070"/>
                </a:lnTo>
                <a:lnTo>
                  <a:pt x="1212043" y="1921812"/>
                </a:lnTo>
                <a:lnTo>
                  <a:pt x="1257077" y="1909428"/>
                </a:lnTo>
                <a:lnTo>
                  <a:pt x="1301214" y="1894974"/>
                </a:lnTo>
                <a:lnTo>
                  <a:pt x="1344398" y="1878505"/>
                </a:lnTo>
                <a:lnTo>
                  <a:pt x="1386572" y="1860076"/>
                </a:lnTo>
                <a:lnTo>
                  <a:pt x="1427680" y="1839745"/>
                </a:lnTo>
                <a:lnTo>
                  <a:pt x="1467668" y="1817567"/>
                </a:lnTo>
                <a:lnTo>
                  <a:pt x="1506479" y="1793598"/>
                </a:lnTo>
                <a:lnTo>
                  <a:pt x="1544057" y="1767893"/>
                </a:lnTo>
                <a:lnTo>
                  <a:pt x="1580346" y="1740508"/>
                </a:lnTo>
                <a:lnTo>
                  <a:pt x="1615291" y="1711500"/>
                </a:lnTo>
                <a:lnTo>
                  <a:pt x="1648835" y="1680923"/>
                </a:lnTo>
                <a:lnTo>
                  <a:pt x="1680923" y="1648835"/>
                </a:lnTo>
                <a:lnTo>
                  <a:pt x="1711500" y="1615291"/>
                </a:lnTo>
                <a:lnTo>
                  <a:pt x="1740508" y="1580346"/>
                </a:lnTo>
                <a:lnTo>
                  <a:pt x="1767893" y="1544057"/>
                </a:lnTo>
                <a:lnTo>
                  <a:pt x="1793598" y="1506479"/>
                </a:lnTo>
                <a:lnTo>
                  <a:pt x="1817567" y="1467668"/>
                </a:lnTo>
                <a:lnTo>
                  <a:pt x="1839745" y="1427680"/>
                </a:lnTo>
                <a:lnTo>
                  <a:pt x="1860076" y="1386572"/>
                </a:lnTo>
                <a:lnTo>
                  <a:pt x="1878505" y="1344398"/>
                </a:lnTo>
                <a:lnTo>
                  <a:pt x="1894974" y="1301214"/>
                </a:lnTo>
                <a:lnTo>
                  <a:pt x="1909428" y="1257077"/>
                </a:lnTo>
                <a:lnTo>
                  <a:pt x="1921812" y="1212043"/>
                </a:lnTo>
                <a:lnTo>
                  <a:pt x="1932070" y="1166166"/>
                </a:lnTo>
                <a:lnTo>
                  <a:pt x="1940145" y="1119504"/>
                </a:lnTo>
                <a:lnTo>
                  <a:pt x="1945983" y="1072112"/>
                </a:lnTo>
                <a:lnTo>
                  <a:pt x="1949526" y="1024045"/>
                </a:lnTo>
                <a:lnTo>
                  <a:pt x="1950720" y="975360"/>
                </a:lnTo>
                <a:lnTo>
                  <a:pt x="1949526" y="926674"/>
                </a:lnTo>
                <a:lnTo>
                  <a:pt x="1945983" y="878607"/>
                </a:lnTo>
                <a:lnTo>
                  <a:pt x="1940145" y="831215"/>
                </a:lnTo>
                <a:lnTo>
                  <a:pt x="1932070" y="784553"/>
                </a:lnTo>
                <a:lnTo>
                  <a:pt x="1921812" y="738676"/>
                </a:lnTo>
                <a:lnTo>
                  <a:pt x="1909428" y="693642"/>
                </a:lnTo>
                <a:lnTo>
                  <a:pt x="1894974" y="649505"/>
                </a:lnTo>
                <a:lnTo>
                  <a:pt x="1878505" y="606321"/>
                </a:lnTo>
                <a:lnTo>
                  <a:pt x="1860076" y="564147"/>
                </a:lnTo>
                <a:lnTo>
                  <a:pt x="1839745" y="523039"/>
                </a:lnTo>
                <a:lnTo>
                  <a:pt x="1817567" y="483051"/>
                </a:lnTo>
                <a:lnTo>
                  <a:pt x="1793598" y="444240"/>
                </a:lnTo>
                <a:lnTo>
                  <a:pt x="1767893" y="406662"/>
                </a:lnTo>
                <a:lnTo>
                  <a:pt x="1740508" y="370373"/>
                </a:lnTo>
                <a:lnTo>
                  <a:pt x="1711500" y="335428"/>
                </a:lnTo>
                <a:lnTo>
                  <a:pt x="1680923" y="301884"/>
                </a:lnTo>
                <a:lnTo>
                  <a:pt x="1648835" y="269796"/>
                </a:lnTo>
                <a:lnTo>
                  <a:pt x="1615291" y="239219"/>
                </a:lnTo>
                <a:lnTo>
                  <a:pt x="1580346" y="210211"/>
                </a:lnTo>
                <a:lnTo>
                  <a:pt x="1544057" y="182826"/>
                </a:lnTo>
                <a:lnTo>
                  <a:pt x="1506479" y="157121"/>
                </a:lnTo>
                <a:lnTo>
                  <a:pt x="1467668" y="133152"/>
                </a:lnTo>
                <a:lnTo>
                  <a:pt x="1427680" y="110974"/>
                </a:lnTo>
                <a:lnTo>
                  <a:pt x="1386572" y="90643"/>
                </a:lnTo>
                <a:lnTo>
                  <a:pt x="1344398" y="72214"/>
                </a:lnTo>
                <a:lnTo>
                  <a:pt x="1301214" y="55745"/>
                </a:lnTo>
                <a:lnTo>
                  <a:pt x="1257077" y="41291"/>
                </a:lnTo>
                <a:lnTo>
                  <a:pt x="1212043" y="28907"/>
                </a:lnTo>
                <a:lnTo>
                  <a:pt x="1166166" y="18649"/>
                </a:lnTo>
                <a:lnTo>
                  <a:pt x="1119504" y="10574"/>
                </a:lnTo>
                <a:lnTo>
                  <a:pt x="1072112" y="4736"/>
                </a:lnTo>
                <a:lnTo>
                  <a:pt x="1024045" y="1193"/>
                </a:lnTo>
                <a:lnTo>
                  <a:pt x="975360" y="0"/>
                </a:lnTo>
                <a:close/>
              </a:path>
            </a:pathLst>
          </a:custGeom>
          <a:solidFill>
            <a:srgbClr val="006600"/>
          </a:solidFill>
        </p:spPr>
        <p:txBody>
          <a:bodyPr wrap="square" lIns="0" tIns="0" rIns="0" bIns="0" rtlCol="0"/>
          <a:lstStyle/>
          <a:p>
            <a:endParaRPr dirty="0"/>
          </a:p>
        </p:txBody>
      </p:sp>
      <p:sp>
        <p:nvSpPr>
          <p:cNvPr id="17" name="object 17"/>
          <p:cNvSpPr txBox="1"/>
          <p:nvPr/>
        </p:nvSpPr>
        <p:spPr>
          <a:xfrm>
            <a:off x="2568358" y="3038123"/>
            <a:ext cx="1838551" cy="945131"/>
          </a:xfrm>
          <a:prstGeom prst="rect">
            <a:avLst/>
          </a:prstGeom>
        </p:spPr>
        <p:txBody>
          <a:bodyPr vert="horz" wrap="square" lIns="0" tIns="161290" rIns="0" bIns="0" rtlCol="0">
            <a:spAutoFit/>
          </a:bodyPr>
          <a:lstStyle/>
          <a:p>
            <a:pPr marL="12701">
              <a:spcBef>
                <a:spcPts val="1270"/>
              </a:spcBef>
            </a:pPr>
            <a:r>
              <a:rPr sz="2400" spc="-10" dirty="0">
                <a:latin typeface="Segoe UI"/>
                <a:cs typeface="Segoe UI"/>
              </a:rPr>
              <a:t>Supervisor</a:t>
            </a:r>
            <a:endParaRPr lang="en-US" sz="2400" dirty="0">
              <a:latin typeface="Segoe UI"/>
              <a:cs typeface="Segoe UI"/>
            </a:endParaRPr>
          </a:p>
          <a:p>
            <a:pPr marL="12701">
              <a:spcBef>
                <a:spcPts val="1270"/>
              </a:spcBef>
            </a:pPr>
            <a:r>
              <a:rPr lang="en-US" sz="1600" spc="-25" dirty="0">
                <a:solidFill>
                  <a:srgbClr val="585858"/>
                </a:solidFill>
                <a:latin typeface="Segoe UI"/>
                <a:cs typeface="Segoe UI"/>
              </a:rPr>
              <a:t>Ms. </a:t>
            </a:r>
            <a:r>
              <a:rPr lang="en-US" sz="1600" spc="-25" dirty="0" err="1">
                <a:solidFill>
                  <a:srgbClr val="585858"/>
                </a:solidFill>
                <a:latin typeface="Segoe UI"/>
                <a:cs typeface="Segoe UI"/>
              </a:rPr>
              <a:t>Pipuni</a:t>
            </a:r>
            <a:r>
              <a:rPr lang="en-US" sz="1600" spc="-25" dirty="0">
                <a:solidFill>
                  <a:srgbClr val="585858"/>
                </a:solidFill>
                <a:latin typeface="Segoe UI"/>
                <a:cs typeface="Segoe UI"/>
              </a:rPr>
              <a:t> </a:t>
            </a:r>
            <a:r>
              <a:rPr lang="en-US" sz="1600" spc="-25" dirty="0" err="1">
                <a:solidFill>
                  <a:srgbClr val="585858"/>
                </a:solidFill>
                <a:latin typeface="Segoe UI"/>
                <a:cs typeface="Segoe UI"/>
              </a:rPr>
              <a:t>wijesiri</a:t>
            </a:r>
            <a:endParaRPr sz="1600" dirty="0">
              <a:latin typeface="Segoe UI"/>
              <a:cs typeface="Segoe UI"/>
            </a:endParaRPr>
          </a:p>
        </p:txBody>
      </p:sp>
      <p:sp>
        <p:nvSpPr>
          <p:cNvPr id="19" name="object 19"/>
          <p:cNvSpPr/>
          <p:nvPr/>
        </p:nvSpPr>
        <p:spPr>
          <a:xfrm>
            <a:off x="5482435" y="1453238"/>
            <a:ext cx="1557655" cy="1557655"/>
          </a:xfrm>
          <a:custGeom>
            <a:avLst/>
            <a:gdLst/>
            <a:ahLst/>
            <a:cxnLst/>
            <a:rect l="l" t="t" r="r" b="b"/>
            <a:pathLst>
              <a:path w="1557654" h="1557655">
                <a:moveTo>
                  <a:pt x="778763" y="0"/>
                </a:moveTo>
                <a:lnTo>
                  <a:pt x="731318" y="1421"/>
                </a:lnTo>
                <a:lnTo>
                  <a:pt x="684626" y="5629"/>
                </a:lnTo>
                <a:lnTo>
                  <a:pt x="638767" y="12545"/>
                </a:lnTo>
                <a:lnTo>
                  <a:pt x="593823" y="22085"/>
                </a:lnTo>
                <a:lnTo>
                  <a:pt x="549876" y="34169"/>
                </a:lnTo>
                <a:lnTo>
                  <a:pt x="507008" y="48715"/>
                </a:lnTo>
                <a:lnTo>
                  <a:pt x="465298" y="65642"/>
                </a:lnTo>
                <a:lnTo>
                  <a:pt x="424830" y="84868"/>
                </a:lnTo>
                <a:lnTo>
                  <a:pt x="385684" y="106313"/>
                </a:lnTo>
                <a:lnTo>
                  <a:pt x="347942" y="129893"/>
                </a:lnTo>
                <a:lnTo>
                  <a:pt x="311686" y="155529"/>
                </a:lnTo>
                <a:lnTo>
                  <a:pt x="276995" y="183139"/>
                </a:lnTo>
                <a:lnTo>
                  <a:pt x="243953" y="212641"/>
                </a:lnTo>
                <a:lnTo>
                  <a:pt x="212641" y="243953"/>
                </a:lnTo>
                <a:lnTo>
                  <a:pt x="183139" y="276995"/>
                </a:lnTo>
                <a:lnTo>
                  <a:pt x="155529" y="311686"/>
                </a:lnTo>
                <a:lnTo>
                  <a:pt x="129893" y="347942"/>
                </a:lnTo>
                <a:lnTo>
                  <a:pt x="106313" y="385684"/>
                </a:lnTo>
                <a:lnTo>
                  <a:pt x="84868" y="424830"/>
                </a:lnTo>
                <a:lnTo>
                  <a:pt x="65642" y="465298"/>
                </a:lnTo>
                <a:lnTo>
                  <a:pt x="48715" y="507008"/>
                </a:lnTo>
                <a:lnTo>
                  <a:pt x="34169" y="549876"/>
                </a:lnTo>
                <a:lnTo>
                  <a:pt x="22085" y="593823"/>
                </a:lnTo>
                <a:lnTo>
                  <a:pt x="12545" y="638767"/>
                </a:lnTo>
                <a:lnTo>
                  <a:pt x="5629" y="684626"/>
                </a:lnTo>
                <a:lnTo>
                  <a:pt x="1421" y="731318"/>
                </a:lnTo>
                <a:lnTo>
                  <a:pt x="0" y="778764"/>
                </a:lnTo>
                <a:lnTo>
                  <a:pt x="1421" y="826209"/>
                </a:lnTo>
                <a:lnTo>
                  <a:pt x="5629" y="872901"/>
                </a:lnTo>
                <a:lnTo>
                  <a:pt x="12545" y="918760"/>
                </a:lnTo>
                <a:lnTo>
                  <a:pt x="22085" y="963704"/>
                </a:lnTo>
                <a:lnTo>
                  <a:pt x="34169" y="1007651"/>
                </a:lnTo>
                <a:lnTo>
                  <a:pt x="48715" y="1050519"/>
                </a:lnTo>
                <a:lnTo>
                  <a:pt x="65642" y="1092229"/>
                </a:lnTo>
                <a:lnTo>
                  <a:pt x="84868" y="1132697"/>
                </a:lnTo>
                <a:lnTo>
                  <a:pt x="106313" y="1171843"/>
                </a:lnTo>
                <a:lnTo>
                  <a:pt x="129893" y="1209585"/>
                </a:lnTo>
                <a:lnTo>
                  <a:pt x="155529" y="1245841"/>
                </a:lnTo>
                <a:lnTo>
                  <a:pt x="183139" y="1280532"/>
                </a:lnTo>
                <a:lnTo>
                  <a:pt x="212641" y="1313574"/>
                </a:lnTo>
                <a:lnTo>
                  <a:pt x="243953" y="1344886"/>
                </a:lnTo>
                <a:lnTo>
                  <a:pt x="276995" y="1374388"/>
                </a:lnTo>
                <a:lnTo>
                  <a:pt x="311686" y="1401998"/>
                </a:lnTo>
                <a:lnTo>
                  <a:pt x="347942" y="1427634"/>
                </a:lnTo>
                <a:lnTo>
                  <a:pt x="385684" y="1451214"/>
                </a:lnTo>
                <a:lnTo>
                  <a:pt x="424830" y="1472659"/>
                </a:lnTo>
                <a:lnTo>
                  <a:pt x="465298" y="1491885"/>
                </a:lnTo>
                <a:lnTo>
                  <a:pt x="507008" y="1508812"/>
                </a:lnTo>
                <a:lnTo>
                  <a:pt x="549876" y="1523358"/>
                </a:lnTo>
                <a:lnTo>
                  <a:pt x="593823" y="1535442"/>
                </a:lnTo>
                <a:lnTo>
                  <a:pt x="638767" y="1544982"/>
                </a:lnTo>
                <a:lnTo>
                  <a:pt x="684626" y="1551898"/>
                </a:lnTo>
                <a:lnTo>
                  <a:pt x="731318" y="1556106"/>
                </a:lnTo>
                <a:lnTo>
                  <a:pt x="778763" y="1557528"/>
                </a:lnTo>
                <a:lnTo>
                  <a:pt x="826209" y="1556106"/>
                </a:lnTo>
                <a:lnTo>
                  <a:pt x="872901" y="1551898"/>
                </a:lnTo>
                <a:lnTo>
                  <a:pt x="918760" y="1544982"/>
                </a:lnTo>
                <a:lnTo>
                  <a:pt x="963704" y="1535442"/>
                </a:lnTo>
                <a:lnTo>
                  <a:pt x="1007651" y="1523358"/>
                </a:lnTo>
                <a:lnTo>
                  <a:pt x="1050519" y="1508812"/>
                </a:lnTo>
                <a:lnTo>
                  <a:pt x="1092229" y="1491885"/>
                </a:lnTo>
                <a:lnTo>
                  <a:pt x="1132697" y="1472659"/>
                </a:lnTo>
                <a:lnTo>
                  <a:pt x="1171843" y="1451214"/>
                </a:lnTo>
                <a:lnTo>
                  <a:pt x="1209585" y="1427634"/>
                </a:lnTo>
                <a:lnTo>
                  <a:pt x="1245841" y="1401998"/>
                </a:lnTo>
                <a:lnTo>
                  <a:pt x="1280532" y="1374388"/>
                </a:lnTo>
                <a:lnTo>
                  <a:pt x="1313574" y="1344886"/>
                </a:lnTo>
                <a:lnTo>
                  <a:pt x="1344886" y="1313574"/>
                </a:lnTo>
                <a:lnTo>
                  <a:pt x="1374388" y="1280532"/>
                </a:lnTo>
                <a:lnTo>
                  <a:pt x="1401998" y="1245841"/>
                </a:lnTo>
                <a:lnTo>
                  <a:pt x="1427634" y="1209585"/>
                </a:lnTo>
                <a:lnTo>
                  <a:pt x="1451214" y="1171843"/>
                </a:lnTo>
                <a:lnTo>
                  <a:pt x="1472659" y="1132697"/>
                </a:lnTo>
                <a:lnTo>
                  <a:pt x="1491885" y="1092229"/>
                </a:lnTo>
                <a:lnTo>
                  <a:pt x="1508812" y="1050519"/>
                </a:lnTo>
                <a:lnTo>
                  <a:pt x="1523358" y="1007651"/>
                </a:lnTo>
                <a:lnTo>
                  <a:pt x="1535442" y="963704"/>
                </a:lnTo>
                <a:lnTo>
                  <a:pt x="1544982" y="918760"/>
                </a:lnTo>
                <a:lnTo>
                  <a:pt x="1551898" y="872901"/>
                </a:lnTo>
                <a:lnTo>
                  <a:pt x="1556106" y="826209"/>
                </a:lnTo>
                <a:lnTo>
                  <a:pt x="1557528" y="778764"/>
                </a:lnTo>
                <a:lnTo>
                  <a:pt x="1556106" y="731318"/>
                </a:lnTo>
                <a:lnTo>
                  <a:pt x="1551898" y="684626"/>
                </a:lnTo>
                <a:lnTo>
                  <a:pt x="1544982" y="638767"/>
                </a:lnTo>
                <a:lnTo>
                  <a:pt x="1535442" y="593823"/>
                </a:lnTo>
                <a:lnTo>
                  <a:pt x="1523358" y="549876"/>
                </a:lnTo>
                <a:lnTo>
                  <a:pt x="1508812" y="507008"/>
                </a:lnTo>
                <a:lnTo>
                  <a:pt x="1491885" y="465298"/>
                </a:lnTo>
                <a:lnTo>
                  <a:pt x="1472659" y="424830"/>
                </a:lnTo>
                <a:lnTo>
                  <a:pt x="1451214" y="385684"/>
                </a:lnTo>
                <a:lnTo>
                  <a:pt x="1427634" y="347942"/>
                </a:lnTo>
                <a:lnTo>
                  <a:pt x="1401998" y="311686"/>
                </a:lnTo>
                <a:lnTo>
                  <a:pt x="1374388" y="276995"/>
                </a:lnTo>
                <a:lnTo>
                  <a:pt x="1344886" y="243953"/>
                </a:lnTo>
                <a:lnTo>
                  <a:pt x="1313574" y="212641"/>
                </a:lnTo>
                <a:lnTo>
                  <a:pt x="1280532" y="183139"/>
                </a:lnTo>
                <a:lnTo>
                  <a:pt x="1245841" y="155529"/>
                </a:lnTo>
                <a:lnTo>
                  <a:pt x="1209585" y="129893"/>
                </a:lnTo>
                <a:lnTo>
                  <a:pt x="1171843" y="106313"/>
                </a:lnTo>
                <a:lnTo>
                  <a:pt x="1132697" y="84868"/>
                </a:lnTo>
                <a:lnTo>
                  <a:pt x="1092229" y="65642"/>
                </a:lnTo>
                <a:lnTo>
                  <a:pt x="1050519" y="48715"/>
                </a:lnTo>
                <a:lnTo>
                  <a:pt x="1007651" y="34169"/>
                </a:lnTo>
                <a:lnTo>
                  <a:pt x="963704" y="22085"/>
                </a:lnTo>
                <a:lnTo>
                  <a:pt x="918760" y="12545"/>
                </a:lnTo>
                <a:lnTo>
                  <a:pt x="872901" y="5629"/>
                </a:lnTo>
                <a:lnTo>
                  <a:pt x="826209" y="1421"/>
                </a:lnTo>
                <a:lnTo>
                  <a:pt x="778763" y="0"/>
                </a:lnTo>
                <a:close/>
              </a:path>
            </a:pathLst>
          </a:custGeom>
          <a:solidFill>
            <a:srgbClr val="006600"/>
          </a:solidFill>
        </p:spPr>
        <p:txBody>
          <a:bodyPr wrap="square" lIns="0" tIns="0" rIns="0" bIns="0" rtlCol="0"/>
          <a:lstStyle/>
          <a:p>
            <a:endParaRPr dirty="0"/>
          </a:p>
        </p:txBody>
      </p:sp>
      <p:sp>
        <p:nvSpPr>
          <p:cNvPr id="22" name="object 22"/>
          <p:cNvSpPr txBox="1"/>
          <p:nvPr/>
        </p:nvSpPr>
        <p:spPr>
          <a:xfrm>
            <a:off x="5443953" y="2904360"/>
            <a:ext cx="2440815" cy="830997"/>
          </a:xfrm>
          <a:prstGeom prst="rect">
            <a:avLst/>
          </a:prstGeom>
        </p:spPr>
        <p:txBody>
          <a:bodyPr vert="horz" wrap="square" lIns="0" tIns="152400" rIns="0" bIns="0" rtlCol="0">
            <a:spAutoFit/>
          </a:bodyPr>
          <a:lstStyle/>
          <a:p>
            <a:pPr marL="12701">
              <a:spcBef>
                <a:spcPts val="1200"/>
              </a:spcBef>
            </a:pPr>
            <a:r>
              <a:rPr sz="2000" dirty="0">
                <a:latin typeface="Segoe UI"/>
                <a:cs typeface="Segoe UI"/>
              </a:rPr>
              <a:t>Co </a:t>
            </a:r>
            <a:r>
              <a:rPr lang="en-US" sz="2000" dirty="0">
                <a:latin typeface="Segoe UI"/>
                <a:cs typeface="Segoe UI"/>
              </a:rPr>
              <a:t>–</a:t>
            </a:r>
            <a:r>
              <a:rPr sz="2000" spc="-10" dirty="0">
                <a:latin typeface="Segoe UI"/>
                <a:cs typeface="Segoe UI"/>
              </a:rPr>
              <a:t>supervisor</a:t>
            </a:r>
            <a:endParaRPr lang="en-US" sz="2000" spc="-10" dirty="0">
              <a:latin typeface="Segoe UI"/>
              <a:cs typeface="Segoe UI"/>
            </a:endParaRPr>
          </a:p>
          <a:p>
            <a:pPr marL="12701">
              <a:spcBef>
                <a:spcPts val="1200"/>
              </a:spcBef>
            </a:pPr>
            <a:r>
              <a:rPr sz="1400" dirty="0">
                <a:solidFill>
                  <a:srgbClr val="585858"/>
                </a:solidFill>
                <a:latin typeface="Segoe UI"/>
                <a:cs typeface="Segoe UI"/>
              </a:rPr>
              <a:t>Ms.</a:t>
            </a:r>
            <a:r>
              <a:rPr lang="en-US" sz="1400" spc="-25" dirty="0">
                <a:solidFill>
                  <a:srgbClr val="585858"/>
                </a:solidFill>
                <a:latin typeface="Segoe UI"/>
                <a:cs typeface="Segoe UI"/>
              </a:rPr>
              <a:t> </a:t>
            </a:r>
            <a:r>
              <a:rPr lang="en-US" sz="1400" spc="-25" dirty="0" err="1">
                <a:solidFill>
                  <a:srgbClr val="585858"/>
                </a:solidFill>
                <a:latin typeface="Segoe UI"/>
                <a:cs typeface="Segoe UI"/>
              </a:rPr>
              <a:t>Thamali</a:t>
            </a:r>
            <a:r>
              <a:rPr lang="en-US" sz="1400" spc="-25" dirty="0">
                <a:solidFill>
                  <a:srgbClr val="585858"/>
                </a:solidFill>
                <a:latin typeface="Segoe UI"/>
                <a:cs typeface="Segoe UI"/>
              </a:rPr>
              <a:t> Dassanayake</a:t>
            </a:r>
            <a:endParaRPr sz="1400" dirty="0">
              <a:latin typeface="Segoe UI"/>
              <a:cs typeface="Segoe UI"/>
            </a:endParaRPr>
          </a:p>
        </p:txBody>
      </p:sp>
      <p:sp>
        <p:nvSpPr>
          <p:cNvPr id="23" name="object 23"/>
          <p:cNvSpPr txBox="1"/>
          <p:nvPr/>
        </p:nvSpPr>
        <p:spPr>
          <a:xfrm>
            <a:off x="1224789" y="5649200"/>
            <a:ext cx="1975611" cy="844462"/>
          </a:xfrm>
          <a:prstGeom prst="rect">
            <a:avLst/>
          </a:prstGeom>
        </p:spPr>
        <p:txBody>
          <a:bodyPr vert="horz" wrap="square" lIns="0" tIns="191135" rIns="0" bIns="0" rtlCol="0">
            <a:spAutoFit/>
          </a:bodyPr>
          <a:lstStyle/>
          <a:p>
            <a:pPr marL="91445">
              <a:spcBef>
                <a:spcPts val="1505"/>
              </a:spcBef>
            </a:pPr>
            <a:r>
              <a:rPr sz="2000" dirty="0">
                <a:latin typeface="Segoe UI"/>
                <a:cs typeface="Segoe UI"/>
              </a:rPr>
              <a:t>Group</a:t>
            </a:r>
            <a:r>
              <a:rPr sz="2000" spc="-75" dirty="0">
                <a:latin typeface="Segoe UI"/>
                <a:cs typeface="Segoe UI"/>
              </a:rPr>
              <a:t> </a:t>
            </a:r>
            <a:r>
              <a:rPr sz="2000" spc="-10" dirty="0">
                <a:latin typeface="Segoe UI"/>
                <a:cs typeface="Segoe UI"/>
              </a:rPr>
              <a:t>Leader</a:t>
            </a:r>
            <a:endParaRPr sz="2000" dirty="0">
              <a:latin typeface="Segoe UI"/>
              <a:cs typeface="Segoe UI"/>
            </a:endParaRPr>
          </a:p>
          <a:p>
            <a:pPr marL="12701">
              <a:spcBef>
                <a:spcPts val="990"/>
              </a:spcBef>
            </a:pPr>
            <a:r>
              <a:rPr lang="en-US" sz="1400" spc="-10" dirty="0">
                <a:solidFill>
                  <a:srgbClr val="585858"/>
                </a:solidFill>
                <a:latin typeface="Segoe UI"/>
                <a:cs typeface="Segoe UI"/>
              </a:rPr>
              <a:t>Weerasinghe W.P.D.J.N.</a:t>
            </a:r>
            <a:endParaRPr sz="1400" dirty="0">
              <a:latin typeface="Segoe UI"/>
              <a:cs typeface="Segoe UI"/>
            </a:endParaRPr>
          </a:p>
        </p:txBody>
      </p:sp>
      <p:sp>
        <p:nvSpPr>
          <p:cNvPr id="29" name="object 29"/>
          <p:cNvSpPr/>
          <p:nvPr/>
        </p:nvSpPr>
        <p:spPr>
          <a:xfrm>
            <a:off x="4199891" y="4633519"/>
            <a:ext cx="1298575" cy="1298575"/>
          </a:xfrm>
          <a:custGeom>
            <a:avLst/>
            <a:gdLst/>
            <a:ahLst/>
            <a:cxnLst/>
            <a:rect l="l" t="t" r="r" b="b"/>
            <a:pathLst>
              <a:path w="1298575" h="1298575">
                <a:moveTo>
                  <a:pt x="649224" y="0"/>
                </a:moveTo>
                <a:lnTo>
                  <a:pt x="600776" y="1780"/>
                </a:lnTo>
                <a:lnTo>
                  <a:pt x="553294" y="7040"/>
                </a:lnTo>
                <a:lnTo>
                  <a:pt x="506904" y="15651"/>
                </a:lnTo>
                <a:lnTo>
                  <a:pt x="461732" y="27490"/>
                </a:lnTo>
                <a:lnTo>
                  <a:pt x="417903" y="42430"/>
                </a:lnTo>
                <a:lnTo>
                  <a:pt x="375542" y="60346"/>
                </a:lnTo>
                <a:lnTo>
                  <a:pt x="334776" y="81112"/>
                </a:lnTo>
                <a:lnTo>
                  <a:pt x="295730" y="104602"/>
                </a:lnTo>
                <a:lnTo>
                  <a:pt x="258529" y="130692"/>
                </a:lnTo>
                <a:lnTo>
                  <a:pt x="223299" y="159255"/>
                </a:lnTo>
                <a:lnTo>
                  <a:pt x="190166" y="190166"/>
                </a:lnTo>
                <a:lnTo>
                  <a:pt x="159255" y="223299"/>
                </a:lnTo>
                <a:lnTo>
                  <a:pt x="130692" y="258529"/>
                </a:lnTo>
                <a:lnTo>
                  <a:pt x="104602" y="295730"/>
                </a:lnTo>
                <a:lnTo>
                  <a:pt x="81112" y="334776"/>
                </a:lnTo>
                <a:lnTo>
                  <a:pt x="60346" y="375542"/>
                </a:lnTo>
                <a:lnTo>
                  <a:pt x="42430" y="417903"/>
                </a:lnTo>
                <a:lnTo>
                  <a:pt x="27490" y="461732"/>
                </a:lnTo>
                <a:lnTo>
                  <a:pt x="15651" y="506904"/>
                </a:lnTo>
                <a:lnTo>
                  <a:pt x="7040" y="553294"/>
                </a:lnTo>
                <a:lnTo>
                  <a:pt x="1780" y="600776"/>
                </a:lnTo>
                <a:lnTo>
                  <a:pt x="0" y="649224"/>
                </a:lnTo>
                <a:lnTo>
                  <a:pt x="1780" y="697676"/>
                </a:lnTo>
                <a:lnTo>
                  <a:pt x="7040" y="745162"/>
                </a:lnTo>
                <a:lnTo>
                  <a:pt x="15651" y="791554"/>
                </a:lnTo>
                <a:lnTo>
                  <a:pt x="27490" y="836729"/>
                </a:lnTo>
                <a:lnTo>
                  <a:pt x="42430" y="880560"/>
                </a:lnTo>
                <a:lnTo>
                  <a:pt x="60346" y="922921"/>
                </a:lnTo>
                <a:lnTo>
                  <a:pt x="81112" y="963688"/>
                </a:lnTo>
                <a:lnTo>
                  <a:pt x="104602" y="1002734"/>
                </a:lnTo>
                <a:lnTo>
                  <a:pt x="130692" y="1039934"/>
                </a:lnTo>
                <a:lnTo>
                  <a:pt x="159255" y="1075163"/>
                </a:lnTo>
                <a:lnTo>
                  <a:pt x="190166" y="1108295"/>
                </a:lnTo>
                <a:lnTo>
                  <a:pt x="223299" y="1139205"/>
                </a:lnTo>
                <a:lnTo>
                  <a:pt x="258529" y="1167766"/>
                </a:lnTo>
                <a:lnTo>
                  <a:pt x="295730" y="1193854"/>
                </a:lnTo>
                <a:lnTo>
                  <a:pt x="334776" y="1217343"/>
                </a:lnTo>
                <a:lnTo>
                  <a:pt x="375542" y="1238107"/>
                </a:lnTo>
                <a:lnTo>
                  <a:pt x="417903" y="1256022"/>
                </a:lnTo>
                <a:lnTo>
                  <a:pt x="461732" y="1270960"/>
                </a:lnTo>
                <a:lnTo>
                  <a:pt x="506904" y="1282798"/>
                </a:lnTo>
                <a:lnTo>
                  <a:pt x="553294" y="1291408"/>
                </a:lnTo>
                <a:lnTo>
                  <a:pt x="600776" y="1296667"/>
                </a:lnTo>
                <a:lnTo>
                  <a:pt x="649224" y="1298448"/>
                </a:lnTo>
                <a:lnTo>
                  <a:pt x="697671" y="1296667"/>
                </a:lnTo>
                <a:lnTo>
                  <a:pt x="745153" y="1291408"/>
                </a:lnTo>
                <a:lnTo>
                  <a:pt x="791543" y="1282798"/>
                </a:lnTo>
                <a:lnTo>
                  <a:pt x="836715" y="1270960"/>
                </a:lnTo>
                <a:lnTo>
                  <a:pt x="880544" y="1256022"/>
                </a:lnTo>
                <a:lnTo>
                  <a:pt x="922905" y="1238107"/>
                </a:lnTo>
                <a:lnTo>
                  <a:pt x="963671" y="1217343"/>
                </a:lnTo>
                <a:lnTo>
                  <a:pt x="1002717" y="1193854"/>
                </a:lnTo>
                <a:lnTo>
                  <a:pt x="1039918" y="1167766"/>
                </a:lnTo>
                <a:lnTo>
                  <a:pt x="1075148" y="1139205"/>
                </a:lnTo>
                <a:lnTo>
                  <a:pt x="1108281" y="1108295"/>
                </a:lnTo>
                <a:lnTo>
                  <a:pt x="1139192" y="1075163"/>
                </a:lnTo>
                <a:lnTo>
                  <a:pt x="1167755" y="1039934"/>
                </a:lnTo>
                <a:lnTo>
                  <a:pt x="1193845" y="1002734"/>
                </a:lnTo>
                <a:lnTo>
                  <a:pt x="1217335" y="963688"/>
                </a:lnTo>
                <a:lnTo>
                  <a:pt x="1238101" y="922921"/>
                </a:lnTo>
                <a:lnTo>
                  <a:pt x="1256017" y="880560"/>
                </a:lnTo>
                <a:lnTo>
                  <a:pt x="1270957" y="836729"/>
                </a:lnTo>
                <a:lnTo>
                  <a:pt x="1282796" y="791554"/>
                </a:lnTo>
                <a:lnTo>
                  <a:pt x="1291407" y="745162"/>
                </a:lnTo>
                <a:lnTo>
                  <a:pt x="1296667" y="697676"/>
                </a:lnTo>
                <a:lnTo>
                  <a:pt x="1298448" y="649224"/>
                </a:lnTo>
                <a:lnTo>
                  <a:pt x="1296667" y="600776"/>
                </a:lnTo>
                <a:lnTo>
                  <a:pt x="1291407" y="553294"/>
                </a:lnTo>
                <a:lnTo>
                  <a:pt x="1282796" y="506904"/>
                </a:lnTo>
                <a:lnTo>
                  <a:pt x="1270957" y="461732"/>
                </a:lnTo>
                <a:lnTo>
                  <a:pt x="1256017" y="417903"/>
                </a:lnTo>
                <a:lnTo>
                  <a:pt x="1238101" y="375542"/>
                </a:lnTo>
                <a:lnTo>
                  <a:pt x="1217335" y="334776"/>
                </a:lnTo>
                <a:lnTo>
                  <a:pt x="1193845" y="295730"/>
                </a:lnTo>
                <a:lnTo>
                  <a:pt x="1167755" y="258529"/>
                </a:lnTo>
                <a:lnTo>
                  <a:pt x="1139192" y="223299"/>
                </a:lnTo>
                <a:lnTo>
                  <a:pt x="1108281" y="190166"/>
                </a:lnTo>
                <a:lnTo>
                  <a:pt x="1075148" y="159255"/>
                </a:lnTo>
                <a:lnTo>
                  <a:pt x="1039918" y="130692"/>
                </a:lnTo>
                <a:lnTo>
                  <a:pt x="1002717" y="104602"/>
                </a:lnTo>
                <a:lnTo>
                  <a:pt x="963671" y="81112"/>
                </a:lnTo>
                <a:lnTo>
                  <a:pt x="922905" y="60346"/>
                </a:lnTo>
                <a:lnTo>
                  <a:pt x="880544" y="42430"/>
                </a:lnTo>
                <a:lnTo>
                  <a:pt x="836715" y="27490"/>
                </a:lnTo>
                <a:lnTo>
                  <a:pt x="791543" y="15651"/>
                </a:lnTo>
                <a:lnTo>
                  <a:pt x="745153" y="7040"/>
                </a:lnTo>
                <a:lnTo>
                  <a:pt x="697671" y="1780"/>
                </a:lnTo>
                <a:lnTo>
                  <a:pt x="649224" y="0"/>
                </a:lnTo>
                <a:close/>
              </a:path>
            </a:pathLst>
          </a:custGeom>
          <a:solidFill>
            <a:srgbClr val="92D050"/>
          </a:solidFill>
          <a:ln>
            <a:solidFill>
              <a:srgbClr val="92D050"/>
            </a:solidFill>
          </a:ln>
        </p:spPr>
        <p:txBody>
          <a:bodyPr wrap="square" lIns="0" tIns="0" rIns="0" bIns="0" rtlCol="0"/>
          <a:lstStyle/>
          <a:p>
            <a:endParaRPr dirty="0"/>
          </a:p>
        </p:txBody>
      </p:sp>
      <p:sp>
        <p:nvSpPr>
          <p:cNvPr id="32" name="object 32"/>
          <p:cNvSpPr txBox="1"/>
          <p:nvPr/>
        </p:nvSpPr>
        <p:spPr>
          <a:xfrm>
            <a:off x="4164965" y="6159931"/>
            <a:ext cx="1368424" cy="443711"/>
          </a:xfrm>
          <a:prstGeom prst="rect">
            <a:avLst/>
          </a:prstGeom>
        </p:spPr>
        <p:txBody>
          <a:bodyPr vert="horz" wrap="square" lIns="0" tIns="12700" rIns="0" bIns="0" rtlCol="0">
            <a:spAutoFit/>
          </a:bodyPr>
          <a:lstStyle/>
          <a:p>
            <a:pPr marL="12701">
              <a:spcBef>
                <a:spcPts val="100"/>
              </a:spcBef>
            </a:pPr>
            <a:r>
              <a:rPr lang="en-US" sz="1400" spc="-10" dirty="0" err="1">
                <a:solidFill>
                  <a:srgbClr val="585858"/>
                </a:solidFill>
                <a:latin typeface="Segoe UI"/>
                <a:cs typeface="Segoe UI"/>
              </a:rPr>
              <a:t>Wickramasinghe</a:t>
            </a:r>
            <a:r>
              <a:rPr lang="en-US" sz="1400" spc="-10" dirty="0">
                <a:solidFill>
                  <a:srgbClr val="585858"/>
                </a:solidFill>
                <a:latin typeface="Segoe UI"/>
                <a:cs typeface="Segoe UI"/>
              </a:rPr>
              <a:t> B.G.W.M.C.R. </a:t>
            </a:r>
            <a:endParaRPr sz="1400" dirty="0">
              <a:latin typeface="Segoe UI"/>
              <a:cs typeface="Segoe UI"/>
            </a:endParaRPr>
          </a:p>
        </p:txBody>
      </p:sp>
      <p:sp>
        <p:nvSpPr>
          <p:cNvPr id="33" name="object 33"/>
          <p:cNvSpPr txBox="1"/>
          <p:nvPr/>
        </p:nvSpPr>
        <p:spPr>
          <a:xfrm>
            <a:off x="8263989" y="3085505"/>
            <a:ext cx="1925955" cy="633507"/>
          </a:xfrm>
          <a:prstGeom prst="rect">
            <a:avLst/>
          </a:prstGeom>
        </p:spPr>
        <p:txBody>
          <a:bodyPr vert="horz" wrap="square" lIns="0" tIns="12700" rIns="0" bIns="0" rtlCol="0">
            <a:spAutoFit/>
          </a:bodyPr>
          <a:lstStyle/>
          <a:p>
            <a:pPr marL="12701">
              <a:spcBef>
                <a:spcPts val="100"/>
              </a:spcBef>
            </a:pPr>
            <a:r>
              <a:rPr dirty="0">
                <a:latin typeface="Segoe UI"/>
                <a:cs typeface="Segoe UI"/>
              </a:rPr>
              <a:t>External</a:t>
            </a:r>
            <a:r>
              <a:rPr spc="-75" dirty="0">
                <a:latin typeface="Segoe UI"/>
                <a:cs typeface="Segoe UI"/>
              </a:rPr>
              <a:t> </a:t>
            </a:r>
            <a:r>
              <a:rPr spc="-10" dirty="0">
                <a:latin typeface="Segoe UI"/>
                <a:cs typeface="Segoe UI"/>
              </a:rPr>
              <a:t>supervisor</a:t>
            </a:r>
            <a:endParaRPr dirty="0">
              <a:latin typeface="Segoe UI"/>
              <a:cs typeface="Segoe UI"/>
            </a:endParaRPr>
          </a:p>
          <a:p>
            <a:pPr marL="64139" algn="ctr">
              <a:spcBef>
                <a:spcPts val="1005"/>
              </a:spcBef>
            </a:pPr>
            <a:r>
              <a:rPr lang="en-US" sz="1400" spc="-10" dirty="0">
                <a:solidFill>
                  <a:srgbClr val="585858"/>
                </a:solidFill>
                <a:latin typeface="Segoe UI"/>
                <a:cs typeface="Segoe UI"/>
              </a:rPr>
              <a:t>Dr. M. </a:t>
            </a:r>
            <a:r>
              <a:rPr lang="en-US" sz="1400" spc="-10" dirty="0" err="1">
                <a:solidFill>
                  <a:srgbClr val="585858"/>
                </a:solidFill>
                <a:latin typeface="Segoe UI"/>
                <a:cs typeface="Segoe UI"/>
              </a:rPr>
              <a:t>Kooragoda</a:t>
            </a:r>
            <a:endParaRPr sz="1400" dirty="0">
              <a:latin typeface="Segoe UI"/>
              <a:cs typeface="Segoe UI"/>
            </a:endParaRPr>
          </a:p>
        </p:txBody>
      </p:sp>
      <p:sp>
        <p:nvSpPr>
          <p:cNvPr id="35" name="object 35"/>
          <p:cNvSpPr/>
          <p:nvPr/>
        </p:nvSpPr>
        <p:spPr>
          <a:xfrm>
            <a:off x="8377400" y="1527850"/>
            <a:ext cx="1557655" cy="1557655"/>
          </a:xfrm>
          <a:custGeom>
            <a:avLst/>
            <a:gdLst/>
            <a:ahLst/>
            <a:cxnLst/>
            <a:rect l="l" t="t" r="r" b="b"/>
            <a:pathLst>
              <a:path w="1557654" h="1557655">
                <a:moveTo>
                  <a:pt x="778764" y="0"/>
                </a:moveTo>
                <a:lnTo>
                  <a:pt x="731318" y="1421"/>
                </a:lnTo>
                <a:lnTo>
                  <a:pt x="684626" y="5629"/>
                </a:lnTo>
                <a:lnTo>
                  <a:pt x="638767" y="12545"/>
                </a:lnTo>
                <a:lnTo>
                  <a:pt x="593823" y="22085"/>
                </a:lnTo>
                <a:lnTo>
                  <a:pt x="549876" y="34169"/>
                </a:lnTo>
                <a:lnTo>
                  <a:pt x="507008" y="48715"/>
                </a:lnTo>
                <a:lnTo>
                  <a:pt x="465298" y="65642"/>
                </a:lnTo>
                <a:lnTo>
                  <a:pt x="424830" y="84868"/>
                </a:lnTo>
                <a:lnTo>
                  <a:pt x="385684" y="106313"/>
                </a:lnTo>
                <a:lnTo>
                  <a:pt x="347942" y="129893"/>
                </a:lnTo>
                <a:lnTo>
                  <a:pt x="311686" y="155529"/>
                </a:lnTo>
                <a:lnTo>
                  <a:pt x="276995" y="183139"/>
                </a:lnTo>
                <a:lnTo>
                  <a:pt x="243953" y="212641"/>
                </a:lnTo>
                <a:lnTo>
                  <a:pt x="212641" y="243953"/>
                </a:lnTo>
                <a:lnTo>
                  <a:pt x="183139" y="276995"/>
                </a:lnTo>
                <a:lnTo>
                  <a:pt x="155529" y="311686"/>
                </a:lnTo>
                <a:lnTo>
                  <a:pt x="129893" y="347942"/>
                </a:lnTo>
                <a:lnTo>
                  <a:pt x="106313" y="385684"/>
                </a:lnTo>
                <a:lnTo>
                  <a:pt x="84868" y="424830"/>
                </a:lnTo>
                <a:lnTo>
                  <a:pt x="65642" y="465298"/>
                </a:lnTo>
                <a:lnTo>
                  <a:pt x="48715" y="507008"/>
                </a:lnTo>
                <a:lnTo>
                  <a:pt x="34169" y="549876"/>
                </a:lnTo>
                <a:lnTo>
                  <a:pt x="22085" y="593823"/>
                </a:lnTo>
                <a:lnTo>
                  <a:pt x="12545" y="638767"/>
                </a:lnTo>
                <a:lnTo>
                  <a:pt x="5629" y="684626"/>
                </a:lnTo>
                <a:lnTo>
                  <a:pt x="1421" y="731318"/>
                </a:lnTo>
                <a:lnTo>
                  <a:pt x="0" y="778763"/>
                </a:lnTo>
                <a:lnTo>
                  <a:pt x="1421" y="826209"/>
                </a:lnTo>
                <a:lnTo>
                  <a:pt x="5629" y="872901"/>
                </a:lnTo>
                <a:lnTo>
                  <a:pt x="12545" y="918760"/>
                </a:lnTo>
                <a:lnTo>
                  <a:pt x="22085" y="963704"/>
                </a:lnTo>
                <a:lnTo>
                  <a:pt x="34169" y="1007651"/>
                </a:lnTo>
                <a:lnTo>
                  <a:pt x="48715" y="1050519"/>
                </a:lnTo>
                <a:lnTo>
                  <a:pt x="65642" y="1092229"/>
                </a:lnTo>
                <a:lnTo>
                  <a:pt x="84868" y="1132697"/>
                </a:lnTo>
                <a:lnTo>
                  <a:pt x="106313" y="1171843"/>
                </a:lnTo>
                <a:lnTo>
                  <a:pt x="129893" y="1209585"/>
                </a:lnTo>
                <a:lnTo>
                  <a:pt x="155529" y="1245841"/>
                </a:lnTo>
                <a:lnTo>
                  <a:pt x="183139" y="1280532"/>
                </a:lnTo>
                <a:lnTo>
                  <a:pt x="212641" y="1313574"/>
                </a:lnTo>
                <a:lnTo>
                  <a:pt x="243953" y="1344886"/>
                </a:lnTo>
                <a:lnTo>
                  <a:pt x="276995" y="1374388"/>
                </a:lnTo>
                <a:lnTo>
                  <a:pt x="311686" y="1401998"/>
                </a:lnTo>
                <a:lnTo>
                  <a:pt x="347942" y="1427634"/>
                </a:lnTo>
                <a:lnTo>
                  <a:pt x="385684" y="1451214"/>
                </a:lnTo>
                <a:lnTo>
                  <a:pt x="424830" y="1472659"/>
                </a:lnTo>
                <a:lnTo>
                  <a:pt x="465298" y="1491885"/>
                </a:lnTo>
                <a:lnTo>
                  <a:pt x="507008" y="1508812"/>
                </a:lnTo>
                <a:lnTo>
                  <a:pt x="549876" y="1523358"/>
                </a:lnTo>
                <a:lnTo>
                  <a:pt x="593823" y="1535442"/>
                </a:lnTo>
                <a:lnTo>
                  <a:pt x="638767" y="1544982"/>
                </a:lnTo>
                <a:lnTo>
                  <a:pt x="684626" y="1551898"/>
                </a:lnTo>
                <a:lnTo>
                  <a:pt x="731318" y="1556106"/>
                </a:lnTo>
                <a:lnTo>
                  <a:pt x="778764" y="1557527"/>
                </a:lnTo>
                <a:lnTo>
                  <a:pt x="826209" y="1556106"/>
                </a:lnTo>
                <a:lnTo>
                  <a:pt x="872901" y="1551898"/>
                </a:lnTo>
                <a:lnTo>
                  <a:pt x="918760" y="1544982"/>
                </a:lnTo>
                <a:lnTo>
                  <a:pt x="963704" y="1535442"/>
                </a:lnTo>
                <a:lnTo>
                  <a:pt x="1007651" y="1523358"/>
                </a:lnTo>
                <a:lnTo>
                  <a:pt x="1050519" y="1508812"/>
                </a:lnTo>
                <a:lnTo>
                  <a:pt x="1092229" y="1491885"/>
                </a:lnTo>
                <a:lnTo>
                  <a:pt x="1132697" y="1472659"/>
                </a:lnTo>
                <a:lnTo>
                  <a:pt x="1171843" y="1451214"/>
                </a:lnTo>
                <a:lnTo>
                  <a:pt x="1209585" y="1427634"/>
                </a:lnTo>
                <a:lnTo>
                  <a:pt x="1245841" y="1401998"/>
                </a:lnTo>
                <a:lnTo>
                  <a:pt x="1280532" y="1374388"/>
                </a:lnTo>
                <a:lnTo>
                  <a:pt x="1313574" y="1344886"/>
                </a:lnTo>
                <a:lnTo>
                  <a:pt x="1344886" y="1313574"/>
                </a:lnTo>
                <a:lnTo>
                  <a:pt x="1374388" y="1280532"/>
                </a:lnTo>
                <a:lnTo>
                  <a:pt x="1401998" y="1245841"/>
                </a:lnTo>
                <a:lnTo>
                  <a:pt x="1427634" y="1209585"/>
                </a:lnTo>
                <a:lnTo>
                  <a:pt x="1451214" y="1171843"/>
                </a:lnTo>
                <a:lnTo>
                  <a:pt x="1472659" y="1132697"/>
                </a:lnTo>
                <a:lnTo>
                  <a:pt x="1491885" y="1092229"/>
                </a:lnTo>
                <a:lnTo>
                  <a:pt x="1508812" y="1050519"/>
                </a:lnTo>
                <a:lnTo>
                  <a:pt x="1523358" y="1007651"/>
                </a:lnTo>
                <a:lnTo>
                  <a:pt x="1535442" y="963704"/>
                </a:lnTo>
                <a:lnTo>
                  <a:pt x="1544982" y="918760"/>
                </a:lnTo>
                <a:lnTo>
                  <a:pt x="1551898" y="872901"/>
                </a:lnTo>
                <a:lnTo>
                  <a:pt x="1556106" y="826209"/>
                </a:lnTo>
                <a:lnTo>
                  <a:pt x="1557527" y="778763"/>
                </a:lnTo>
                <a:lnTo>
                  <a:pt x="1556106" y="731318"/>
                </a:lnTo>
                <a:lnTo>
                  <a:pt x="1551898" y="684626"/>
                </a:lnTo>
                <a:lnTo>
                  <a:pt x="1544982" y="638767"/>
                </a:lnTo>
                <a:lnTo>
                  <a:pt x="1535442" y="593823"/>
                </a:lnTo>
                <a:lnTo>
                  <a:pt x="1523358" y="549876"/>
                </a:lnTo>
                <a:lnTo>
                  <a:pt x="1508812" y="507008"/>
                </a:lnTo>
                <a:lnTo>
                  <a:pt x="1491885" y="465298"/>
                </a:lnTo>
                <a:lnTo>
                  <a:pt x="1472659" y="424830"/>
                </a:lnTo>
                <a:lnTo>
                  <a:pt x="1451214" y="385684"/>
                </a:lnTo>
                <a:lnTo>
                  <a:pt x="1427634" y="347942"/>
                </a:lnTo>
                <a:lnTo>
                  <a:pt x="1401998" y="311686"/>
                </a:lnTo>
                <a:lnTo>
                  <a:pt x="1374388" y="276995"/>
                </a:lnTo>
                <a:lnTo>
                  <a:pt x="1344886" y="243953"/>
                </a:lnTo>
                <a:lnTo>
                  <a:pt x="1313574" y="212641"/>
                </a:lnTo>
                <a:lnTo>
                  <a:pt x="1280532" y="183139"/>
                </a:lnTo>
                <a:lnTo>
                  <a:pt x="1245841" y="155529"/>
                </a:lnTo>
                <a:lnTo>
                  <a:pt x="1209585" y="129893"/>
                </a:lnTo>
                <a:lnTo>
                  <a:pt x="1171843" y="106313"/>
                </a:lnTo>
                <a:lnTo>
                  <a:pt x="1132697" y="84868"/>
                </a:lnTo>
                <a:lnTo>
                  <a:pt x="1092229" y="65642"/>
                </a:lnTo>
                <a:lnTo>
                  <a:pt x="1050519" y="48715"/>
                </a:lnTo>
                <a:lnTo>
                  <a:pt x="1007651" y="34169"/>
                </a:lnTo>
                <a:lnTo>
                  <a:pt x="963704" y="22085"/>
                </a:lnTo>
                <a:lnTo>
                  <a:pt x="918760" y="12545"/>
                </a:lnTo>
                <a:lnTo>
                  <a:pt x="872901" y="5629"/>
                </a:lnTo>
                <a:lnTo>
                  <a:pt x="826209" y="1421"/>
                </a:lnTo>
                <a:lnTo>
                  <a:pt x="778764" y="0"/>
                </a:lnTo>
                <a:close/>
              </a:path>
            </a:pathLst>
          </a:custGeom>
          <a:solidFill>
            <a:srgbClr val="006600"/>
          </a:solidFill>
        </p:spPr>
        <p:txBody>
          <a:bodyPr wrap="square" lIns="0" tIns="0" rIns="0" bIns="0" rtlCol="0"/>
          <a:lstStyle/>
          <a:p>
            <a:endParaRPr dirty="0"/>
          </a:p>
        </p:txBody>
      </p:sp>
      <p:grpSp>
        <p:nvGrpSpPr>
          <p:cNvPr id="38" name="object 38"/>
          <p:cNvGrpSpPr/>
          <p:nvPr/>
        </p:nvGrpSpPr>
        <p:grpSpPr>
          <a:xfrm>
            <a:off x="6763512" y="4600956"/>
            <a:ext cx="1298575" cy="1298575"/>
            <a:chOff x="6763511" y="4600955"/>
            <a:chExt cx="1298575" cy="1298575"/>
          </a:xfrm>
          <a:solidFill>
            <a:srgbClr val="92D050"/>
          </a:solidFill>
        </p:grpSpPr>
        <p:sp>
          <p:nvSpPr>
            <p:cNvPr id="39" name="object 39"/>
            <p:cNvSpPr/>
            <p:nvPr/>
          </p:nvSpPr>
          <p:spPr>
            <a:xfrm>
              <a:off x="6763511" y="4600955"/>
              <a:ext cx="1298575" cy="1298575"/>
            </a:xfrm>
            <a:custGeom>
              <a:avLst/>
              <a:gdLst/>
              <a:ahLst/>
              <a:cxnLst/>
              <a:rect l="l" t="t" r="r" b="b"/>
              <a:pathLst>
                <a:path w="1298575" h="1298575">
                  <a:moveTo>
                    <a:pt x="649224" y="0"/>
                  </a:moveTo>
                  <a:lnTo>
                    <a:pt x="600776" y="1780"/>
                  </a:lnTo>
                  <a:lnTo>
                    <a:pt x="553294" y="7040"/>
                  </a:lnTo>
                  <a:lnTo>
                    <a:pt x="506904" y="15651"/>
                  </a:lnTo>
                  <a:lnTo>
                    <a:pt x="461732" y="27490"/>
                  </a:lnTo>
                  <a:lnTo>
                    <a:pt x="417903" y="42430"/>
                  </a:lnTo>
                  <a:lnTo>
                    <a:pt x="375542" y="60346"/>
                  </a:lnTo>
                  <a:lnTo>
                    <a:pt x="334776" y="81112"/>
                  </a:lnTo>
                  <a:lnTo>
                    <a:pt x="295730" y="104602"/>
                  </a:lnTo>
                  <a:lnTo>
                    <a:pt x="258529" y="130692"/>
                  </a:lnTo>
                  <a:lnTo>
                    <a:pt x="223299" y="159255"/>
                  </a:lnTo>
                  <a:lnTo>
                    <a:pt x="190166" y="190166"/>
                  </a:lnTo>
                  <a:lnTo>
                    <a:pt x="159255" y="223299"/>
                  </a:lnTo>
                  <a:lnTo>
                    <a:pt x="130692" y="258529"/>
                  </a:lnTo>
                  <a:lnTo>
                    <a:pt x="104602" y="295730"/>
                  </a:lnTo>
                  <a:lnTo>
                    <a:pt x="81112" y="334776"/>
                  </a:lnTo>
                  <a:lnTo>
                    <a:pt x="60346" y="375542"/>
                  </a:lnTo>
                  <a:lnTo>
                    <a:pt x="42430" y="417903"/>
                  </a:lnTo>
                  <a:lnTo>
                    <a:pt x="27490" y="461732"/>
                  </a:lnTo>
                  <a:lnTo>
                    <a:pt x="15651" y="506904"/>
                  </a:lnTo>
                  <a:lnTo>
                    <a:pt x="7040" y="553294"/>
                  </a:lnTo>
                  <a:lnTo>
                    <a:pt x="1780" y="600776"/>
                  </a:lnTo>
                  <a:lnTo>
                    <a:pt x="0" y="649224"/>
                  </a:lnTo>
                  <a:lnTo>
                    <a:pt x="1780" y="697676"/>
                  </a:lnTo>
                  <a:lnTo>
                    <a:pt x="7040" y="745162"/>
                  </a:lnTo>
                  <a:lnTo>
                    <a:pt x="15651" y="791554"/>
                  </a:lnTo>
                  <a:lnTo>
                    <a:pt x="27490" y="836729"/>
                  </a:lnTo>
                  <a:lnTo>
                    <a:pt x="42430" y="880560"/>
                  </a:lnTo>
                  <a:lnTo>
                    <a:pt x="60346" y="922921"/>
                  </a:lnTo>
                  <a:lnTo>
                    <a:pt x="81112" y="963688"/>
                  </a:lnTo>
                  <a:lnTo>
                    <a:pt x="104602" y="1002734"/>
                  </a:lnTo>
                  <a:lnTo>
                    <a:pt x="130692" y="1039934"/>
                  </a:lnTo>
                  <a:lnTo>
                    <a:pt x="159255" y="1075163"/>
                  </a:lnTo>
                  <a:lnTo>
                    <a:pt x="190166" y="1108295"/>
                  </a:lnTo>
                  <a:lnTo>
                    <a:pt x="223299" y="1139205"/>
                  </a:lnTo>
                  <a:lnTo>
                    <a:pt x="258529" y="1167766"/>
                  </a:lnTo>
                  <a:lnTo>
                    <a:pt x="295730" y="1193854"/>
                  </a:lnTo>
                  <a:lnTo>
                    <a:pt x="334776" y="1217343"/>
                  </a:lnTo>
                  <a:lnTo>
                    <a:pt x="375542" y="1238107"/>
                  </a:lnTo>
                  <a:lnTo>
                    <a:pt x="417903" y="1256022"/>
                  </a:lnTo>
                  <a:lnTo>
                    <a:pt x="461732" y="1270960"/>
                  </a:lnTo>
                  <a:lnTo>
                    <a:pt x="506904" y="1282798"/>
                  </a:lnTo>
                  <a:lnTo>
                    <a:pt x="553294" y="1291408"/>
                  </a:lnTo>
                  <a:lnTo>
                    <a:pt x="600776" y="1296667"/>
                  </a:lnTo>
                  <a:lnTo>
                    <a:pt x="649224" y="1298448"/>
                  </a:lnTo>
                  <a:lnTo>
                    <a:pt x="697671" y="1296667"/>
                  </a:lnTo>
                  <a:lnTo>
                    <a:pt x="745153" y="1291408"/>
                  </a:lnTo>
                  <a:lnTo>
                    <a:pt x="791543" y="1282798"/>
                  </a:lnTo>
                  <a:lnTo>
                    <a:pt x="836715" y="1270960"/>
                  </a:lnTo>
                  <a:lnTo>
                    <a:pt x="880544" y="1256022"/>
                  </a:lnTo>
                  <a:lnTo>
                    <a:pt x="922905" y="1238107"/>
                  </a:lnTo>
                  <a:lnTo>
                    <a:pt x="963671" y="1217343"/>
                  </a:lnTo>
                  <a:lnTo>
                    <a:pt x="1002717" y="1193854"/>
                  </a:lnTo>
                  <a:lnTo>
                    <a:pt x="1039918" y="1167766"/>
                  </a:lnTo>
                  <a:lnTo>
                    <a:pt x="1075148" y="1139205"/>
                  </a:lnTo>
                  <a:lnTo>
                    <a:pt x="1108281" y="1108295"/>
                  </a:lnTo>
                  <a:lnTo>
                    <a:pt x="1139192" y="1075163"/>
                  </a:lnTo>
                  <a:lnTo>
                    <a:pt x="1167755" y="1039934"/>
                  </a:lnTo>
                  <a:lnTo>
                    <a:pt x="1193845" y="1002734"/>
                  </a:lnTo>
                  <a:lnTo>
                    <a:pt x="1217335" y="963688"/>
                  </a:lnTo>
                  <a:lnTo>
                    <a:pt x="1238101" y="922921"/>
                  </a:lnTo>
                  <a:lnTo>
                    <a:pt x="1256017" y="880560"/>
                  </a:lnTo>
                  <a:lnTo>
                    <a:pt x="1270957" y="836729"/>
                  </a:lnTo>
                  <a:lnTo>
                    <a:pt x="1282796" y="791554"/>
                  </a:lnTo>
                  <a:lnTo>
                    <a:pt x="1291407" y="745162"/>
                  </a:lnTo>
                  <a:lnTo>
                    <a:pt x="1296667" y="697676"/>
                  </a:lnTo>
                  <a:lnTo>
                    <a:pt x="1298448" y="649224"/>
                  </a:lnTo>
                  <a:lnTo>
                    <a:pt x="1296667" y="600776"/>
                  </a:lnTo>
                  <a:lnTo>
                    <a:pt x="1291407" y="553294"/>
                  </a:lnTo>
                  <a:lnTo>
                    <a:pt x="1282796" y="506904"/>
                  </a:lnTo>
                  <a:lnTo>
                    <a:pt x="1270957" y="461732"/>
                  </a:lnTo>
                  <a:lnTo>
                    <a:pt x="1256017" y="417903"/>
                  </a:lnTo>
                  <a:lnTo>
                    <a:pt x="1238101" y="375542"/>
                  </a:lnTo>
                  <a:lnTo>
                    <a:pt x="1217335" y="334776"/>
                  </a:lnTo>
                  <a:lnTo>
                    <a:pt x="1193845" y="295730"/>
                  </a:lnTo>
                  <a:lnTo>
                    <a:pt x="1167755" y="258529"/>
                  </a:lnTo>
                  <a:lnTo>
                    <a:pt x="1139192" y="223299"/>
                  </a:lnTo>
                  <a:lnTo>
                    <a:pt x="1108281" y="190166"/>
                  </a:lnTo>
                  <a:lnTo>
                    <a:pt x="1075148" y="159255"/>
                  </a:lnTo>
                  <a:lnTo>
                    <a:pt x="1039918" y="130692"/>
                  </a:lnTo>
                  <a:lnTo>
                    <a:pt x="1002717" y="104602"/>
                  </a:lnTo>
                  <a:lnTo>
                    <a:pt x="963671" y="81112"/>
                  </a:lnTo>
                  <a:lnTo>
                    <a:pt x="922905" y="60346"/>
                  </a:lnTo>
                  <a:lnTo>
                    <a:pt x="880544" y="42430"/>
                  </a:lnTo>
                  <a:lnTo>
                    <a:pt x="836715" y="27490"/>
                  </a:lnTo>
                  <a:lnTo>
                    <a:pt x="791543" y="15651"/>
                  </a:lnTo>
                  <a:lnTo>
                    <a:pt x="745153" y="7040"/>
                  </a:lnTo>
                  <a:lnTo>
                    <a:pt x="697671" y="1780"/>
                  </a:lnTo>
                  <a:lnTo>
                    <a:pt x="649224" y="0"/>
                  </a:lnTo>
                  <a:close/>
                </a:path>
              </a:pathLst>
            </a:custGeom>
            <a:grpFill/>
            <a:ln>
              <a:solidFill>
                <a:srgbClr val="92D050"/>
              </a:solidFill>
            </a:ln>
          </p:spPr>
          <p:txBody>
            <a:bodyPr wrap="square" lIns="0" tIns="0" rIns="0" bIns="0" rtlCol="0"/>
            <a:lstStyle/>
            <a:p>
              <a:endParaRPr/>
            </a:p>
          </p:txBody>
        </p:sp>
        <p:sp>
          <p:nvSpPr>
            <p:cNvPr id="40" name="object 40"/>
            <p:cNvSpPr/>
            <p:nvPr/>
          </p:nvSpPr>
          <p:spPr>
            <a:xfrm>
              <a:off x="6763511" y="4600955"/>
              <a:ext cx="1298575" cy="1298575"/>
            </a:xfrm>
            <a:custGeom>
              <a:avLst/>
              <a:gdLst/>
              <a:ahLst/>
              <a:cxnLst/>
              <a:rect l="l" t="t" r="r" b="b"/>
              <a:pathLst>
                <a:path w="1298575" h="1298575">
                  <a:moveTo>
                    <a:pt x="0" y="649224"/>
                  </a:moveTo>
                  <a:lnTo>
                    <a:pt x="1780" y="600776"/>
                  </a:lnTo>
                  <a:lnTo>
                    <a:pt x="7040" y="553294"/>
                  </a:lnTo>
                  <a:lnTo>
                    <a:pt x="15651" y="506904"/>
                  </a:lnTo>
                  <a:lnTo>
                    <a:pt x="27490" y="461732"/>
                  </a:lnTo>
                  <a:lnTo>
                    <a:pt x="42430" y="417903"/>
                  </a:lnTo>
                  <a:lnTo>
                    <a:pt x="60346" y="375542"/>
                  </a:lnTo>
                  <a:lnTo>
                    <a:pt x="81112" y="334776"/>
                  </a:lnTo>
                  <a:lnTo>
                    <a:pt x="104602" y="295730"/>
                  </a:lnTo>
                  <a:lnTo>
                    <a:pt x="130692" y="258529"/>
                  </a:lnTo>
                  <a:lnTo>
                    <a:pt x="159255" y="223299"/>
                  </a:lnTo>
                  <a:lnTo>
                    <a:pt x="190166" y="190166"/>
                  </a:lnTo>
                  <a:lnTo>
                    <a:pt x="223299" y="159255"/>
                  </a:lnTo>
                  <a:lnTo>
                    <a:pt x="258529" y="130692"/>
                  </a:lnTo>
                  <a:lnTo>
                    <a:pt x="295730" y="104602"/>
                  </a:lnTo>
                  <a:lnTo>
                    <a:pt x="334776" y="81112"/>
                  </a:lnTo>
                  <a:lnTo>
                    <a:pt x="375542" y="60346"/>
                  </a:lnTo>
                  <a:lnTo>
                    <a:pt x="417903" y="42430"/>
                  </a:lnTo>
                  <a:lnTo>
                    <a:pt x="461732" y="27490"/>
                  </a:lnTo>
                  <a:lnTo>
                    <a:pt x="506904" y="15651"/>
                  </a:lnTo>
                  <a:lnTo>
                    <a:pt x="553294" y="7040"/>
                  </a:lnTo>
                  <a:lnTo>
                    <a:pt x="600776" y="1780"/>
                  </a:lnTo>
                  <a:lnTo>
                    <a:pt x="649224" y="0"/>
                  </a:lnTo>
                  <a:lnTo>
                    <a:pt x="697671" y="1780"/>
                  </a:lnTo>
                  <a:lnTo>
                    <a:pt x="745153" y="7040"/>
                  </a:lnTo>
                  <a:lnTo>
                    <a:pt x="791543" y="15651"/>
                  </a:lnTo>
                  <a:lnTo>
                    <a:pt x="836715" y="27490"/>
                  </a:lnTo>
                  <a:lnTo>
                    <a:pt x="880544" y="42430"/>
                  </a:lnTo>
                  <a:lnTo>
                    <a:pt x="922905" y="60346"/>
                  </a:lnTo>
                  <a:lnTo>
                    <a:pt x="963671" y="81112"/>
                  </a:lnTo>
                  <a:lnTo>
                    <a:pt x="1002717" y="104602"/>
                  </a:lnTo>
                  <a:lnTo>
                    <a:pt x="1039918" y="130692"/>
                  </a:lnTo>
                  <a:lnTo>
                    <a:pt x="1075148" y="159255"/>
                  </a:lnTo>
                  <a:lnTo>
                    <a:pt x="1108281" y="190166"/>
                  </a:lnTo>
                  <a:lnTo>
                    <a:pt x="1139192" y="223299"/>
                  </a:lnTo>
                  <a:lnTo>
                    <a:pt x="1167755" y="258529"/>
                  </a:lnTo>
                  <a:lnTo>
                    <a:pt x="1193845" y="295730"/>
                  </a:lnTo>
                  <a:lnTo>
                    <a:pt x="1217335" y="334776"/>
                  </a:lnTo>
                  <a:lnTo>
                    <a:pt x="1238101" y="375542"/>
                  </a:lnTo>
                  <a:lnTo>
                    <a:pt x="1256017" y="417903"/>
                  </a:lnTo>
                  <a:lnTo>
                    <a:pt x="1270957" y="461732"/>
                  </a:lnTo>
                  <a:lnTo>
                    <a:pt x="1282796" y="506904"/>
                  </a:lnTo>
                  <a:lnTo>
                    <a:pt x="1291407" y="553294"/>
                  </a:lnTo>
                  <a:lnTo>
                    <a:pt x="1296667" y="600776"/>
                  </a:lnTo>
                  <a:lnTo>
                    <a:pt x="1298448" y="649224"/>
                  </a:lnTo>
                  <a:lnTo>
                    <a:pt x="1296667" y="697676"/>
                  </a:lnTo>
                  <a:lnTo>
                    <a:pt x="1291407" y="745162"/>
                  </a:lnTo>
                  <a:lnTo>
                    <a:pt x="1282796" y="791554"/>
                  </a:lnTo>
                  <a:lnTo>
                    <a:pt x="1270957" y="836729"/>
                  </a:lnTo>
                  <a:lnTo>
                    <a:pt x="1256017" y="880560"/>
                  </a:lnTo>
                  <a:lnTo>
                    <a:pt x="1238101" y="922921"/>
                  </a:lnTo>
                  <a:lnTo>
                    <a:pt x="1217335" y="963688"/>
                  </a:lnTo>
                  <a:lnTo>
                    <a:pt x="1193845" y="1002734"/>
                  </a:lnTo>
                  <a:lnTo>
                    <a:pt x="1167755" y="1039934"/>
                  </a:lnTo>
                  <a:lnTo>
                    <a:pt x="1139192" y="1075163"/>
                  </a:lnTo>
                  <a:lnTo>
                    <a:pt x="1108281" y="1108295"/>
                  </a:lnTo>
                  <a:lnTo>
                    <a:pt x="1075148" y="1139205"/>
                  </a:lnTo>
                  <a:lnTo>
                    <a:pt x="1039918" y="1167766"/>
                  </a:lnTo>
                  <a:lnTo>
                    <a:pt x="1002717" y="1193854"/>
                  </a:lnTo>
                  <a:lnTo>
                    <a:pt x="963671" y="1217343"/>
                  </a:lnTo>
                  <a:lnTo>
                    <a:pt x="922905" y="1238107"/>
                  </a:lnTo>
                  <a:lnTo>
                    <a:pt x="880544" y="1256022"/>
                  </a:lnTo>
                  <a:lnTo>
                    <a:pt x="836715" y="1270960"/>
                  </a:lnTo>
                  <a:lnTo>
                    <a:pt x="791543" y="1282798"/>
                  </a:lnTo>
                  <a:lnTo>
                    <a:pt x="745153" y="1291408"/>
                  </a:lnTo>
                  <a:lnTo>
                    <a:pt x="697671" y="1296667"/>
                  </a:lnTo>
                  <a:lnTo>
                    <a:pt x="649224" y="1298448"/>
                  </a:lnTo>
                  <a:lnTo>
                    <a:pt x="600776" y="1296667"/>
                  </a:lnTo>
                  <a:lnTo>
                    <a:pt x="553294" y="1291408"/>
                  </a:lnTo>
                  <a:lnTo>
                    <a:pt x="506904" y="1282798"/>
                  </a:lnTo>
                  <a:lnTo>
                    <a:pt x="461732" y="1270960"/>
                  </a:lnTo>
                  <a:lnTo>
                    <a:pt x="417903" y="1256022"/>
                  </a:lnTo>
                  <a:lnTo>
                    <a:pt x="375542" y="1238107"/>
                  </a:lnTo>
                  <a:lnTo>
                    <a:pt x="334776" y="1217343"/>
                  </a:lnTo>
                  <a:lnTo>
                    <a:pt x="295730" y="1193854"/>
                  </a:lnTo>
                  <a:lnTo>
                    <a:pt x="258529" y="1167766"/>
                  </a:lnTo>
                  <a:lnTo>
                    <a:pt x="223299" y="1139205"/>
                  </a:lnTo>
                  <a:lnTo>
                    <a:pt x="190166" y="1108295"/>
                  </a:lnTo>
                  <a:lnTo>
                    <a:pt x="159255" y="1075163"/>
                  </a:lnTo>
                  <a:lnTo>
                    <a:pt x="130692" y="1039934"/>
                  </a:lnTo>
                  <a:lnTo>
                    <a:pt x="104602" y="1002734"/>
                  </a:lnTo>
                  <a:lnTo>
                    <a:pt x="81112" y="963688"/>
                  </a:lnTo>
                  <a:lnTo>
                    <a:pt x="60346" y="922921"/>
                  </a:lnTo>
                  <a:lnTo>
                    <a:pt x="42430" y="880560"/>
                  </a:lnTo>
                  <a:lnTo>
                    <a:pt x="27490" y="836729"/>
                  </a:lnTo>
                  <a:lnTo>
                    <a:pt x="15651" y="791554"/>
                  </a:lnTo>
                  <a:lnTo>
                    <a:pt x="7040" y="745162"/>
                  </a:lnTo>
                  <a:lnTo>
                    <a:pt x="1780" y="697676"/>
                  </a:lnTo>
                  <a:lnTo>
                    <a:pt x="0" y="649224"/>
                  </a:lnTo>
                  <a:close/>
                </a:path>
              </a:pathLst>
            </a:custGeom>
            <a:grpFill/>
            <a:ln w="76200">
              <a:solidFill>
                <a:srgbClr val="92D050"/>
              </a:solidFill>
            </a:ln>
          </p:spPr>
          <p:txBody>
            <a:bodyPr wrap="square" lIns="0" tIns="0" rIns="0" bIns="0" rtlCol="0"/>
            <a:lstStyle/>
            <a:p>
              <a:endParaRPr/>
            </a:p>
          </p:txBody>
        </p:sp>
      </p:grpSp>
      <p:sp>
        <p:nvSpPr>
          <p:cNvPr id="42" name="object 42"/>
          <p:cNvSpPr txBox="1"/>
          <p:nvPr/>
        </p:nvSpPr>
        <p:spPr>
          <a:xfrm>
            <a:off x="6943473" y="6159932"/>
            <a:ext cx="975743" cy="443711"/>
          </a:xfrm>
          <a:prstGeom prst="rect">
            <a:avLst/>
          </a:prstGeom>
        </p:spPr>
        <p:txBody>
          <a:bodyPr vert="horz" wrap="square" lIns="0" tIns="12700" rIns="0" bIns="0" rtlCol="0">
            <a:spAutoFit/>
          </a:bodyPr>
          <a:lstStyle/>
          <a:p>
            <a:pPr marL="12701">
              <a:spcBef>
                <a:spcPts val="100"/>
              </a:spcBef>
            </a:pPr>
            <a:r>
              <a:rPr lang="en-US" sz="1400" spc="-30" dirty="0" err="1">
                <a:solidFill>
                  <a:srgbClr val="585858"/>
                </a:solidFill>
                <a:latin typeface="Segoe UI"/>
                <a:cs typeface="Segoe UI"/>
              </a:rPr>
              <a:t>Jayathunge</a:t>
            </a:r>
            <a:r>
              <a:rPr lang="en-US" sz="1400" spc="-30" dirty="0">
                <a:solidFill>
                  <a:srgbClr val="585858"/>
                </a:solidFill>
                <a:latin typeface="Segoe UI"/>
                <a:cs typeface="Segoe UI"/>
              </a:rPr>
              <a:t> K.A.D.T.R.</a:t>
            </a:r>
            <a:endParaRPr sz="1400" dirty="0">
              <a:latin typeface="Segoe UI"/>
              <a:cs typeface="Segoe UI"/>
            </a:endParaRPr>
          </a:p>
        </p:txBody>
      </p:sp>
      <p:pic>
        <p:nvPicPr>
          <p:cNvPr id="20" name="Picture 19" descr="A person standing in front of a palm tree&#10;&#10;Description automatically generated">
            <a:extLst>
              <a:ext uri="{FF2B5EF4-FFF2-40B4-BE49-F238E27FC236}">
                <a16:creationId xmlns:a16="http://schemas.microsoft.com/office/drawing/2014/main" id="{2DB557FF-D22D-C74F-5AB0-655BB91B037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278" t="294" r="29105" b="62794"/>
          <a:stretch/>
        </p:blipFill>
        <p:spPr>
          <a:xfrm>
            <a:off x="1272549" y="4153904"/>
            <a:ext cx="1715215" cy="1718195"/>
          </a:xfrm>
          <a:prstGeom prst="flowChartConnector">
            <a:avLst/>
          </a:prstGeom>
        </p:spPr>
      </p:pic>
      <p:pic>
        <p:nvPicPr>
          <p:cNvPr id="27" name="Picture 26" descr="A person with long black hair&#10;&#10;Description automatically generated">
            <a:extLst>
              <a:ext uri="{FF2B5EF4-FFF2-40B4-BE49-F238E27FC236}">
                <a16:creationId xmlns:a16="http://schemas.microsoft.com/office/drawing/2014/main" id="{18DB18F1-D0C6-7C63-58CF-BD91FA6B52B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956" t="3216" r="19685" b="3229"/>
          <a:stretch/>
        </p:blipFill>
        <p:spPr>
          <a:xfrm>
            <a:off x="6566727" y="4271087"/>
            <a:ext cx="1692143" cy="1718195"/>
          </a:xfrm>
          <a:prstGeom prst="ellipse">
            <a:avLst/>
          </a:prstGeom>
        </p:spPr>
      </p:pic>
      <p:pic>
        <p:nvPicPr>
          <p:cNvPr id="34" name="Picture 33" descr="A person with his arms crossed&#10;&#10;Description automatically generated">
            <a:extLst>
              <a:ext uri="{FF2B5EF4-FFF2-40B4-BE49-F238E27FC236}">
                <a16:creationId xmlns:a16="http://schemas.microsoft.com/office/drawing/2014/main" id="{D4755AFC-2470-906D-A23A-76303E1D770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834" t="12426" r="29711" b="49444"/>
          <a:stretch/>
        </p:blipFill>
        <p:spPr>
          <a:xfrm>
            <a:off x="9143461" y="4286317"/>
            <a:ext cx="1692143" cy="1812880"/>
          </a:xfrm>
          <a:prstGeom prst="flowChartConnector">
            <a:avLst/>
          </a:prstGeom>
        </p:spPr>
      </p:pic>
      <p:pic>
        <p:nvPicPr>
          <p:cNvPr id="44" name="Picture 43" descr="A person with a serious face&#10;&#10;Description automatically generated">
            <a:extLst>
              <a:ext uri="{FF2B5EF4-FFF2-40B4-BE49-F238E27FC236}">
                <a16:creationId xmlns:a16="http://schemas.microsoft.com/office/drawing/2014/main" id="{01DEFC4A-504D-ECA2-2B75-7CEDEFF70F4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 t="10000" r="1146"/>
          <a:stretch/>
        </p:blipFill>
        <p:spPr>
          <a:xfrm>
            <a:off x="4069751" y="4237952"/>
            <a:ext cx="1612385" cy="1812879"/>
          </a:xfrm>
          <a:prstGeom prst="ellipse">
            <a:avLst/>
          </a:prstGeom>
        </p:spPr>
      </p:pic>
      <p:pic>
        <p:nvPicPr>
          <p:cNvPr id="5" name="Picture 4" descr="A person with long hair wearing a colorful dress&#10;&#10;Description automatically generated">
            <a:extLst>
              <a:ext uri="{FF2B5EF4-FFF2-40B4-BE49-F238E27FC236}">
                <a16:creationId xmlns:a16="http://schemas.microsoft.com/office/drawing/2014/main" id="{A6E1A66C-F6BF-6423-56CA-A478E92C73F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112" t="5741" r="3278" b="29237"/>
          <a:stretch/>
        </p:blipFill>
        <p:spPr>
          <a:xfrm>
            <a:off x="5381394" y="1127629"/>
            <a:ext cx="1787118" cy="1883264"/>
          </a:xfrm>
          <a:prstGeom prst="ellipse">
            <a:avLst/>
          </a:prstGeom>
        </p:spPr>
      </p:pic>
      <p:pic>
        <p:nvPicPr>
          <p:cNvPr id="18" name="Picture 17" descr="A person holding flowers smiling&#10;&#10;Description automatically generated">
            <a:extLst>
              <a:ext uri="{FF2B5EF4-FFF2-40B4-BE49-F238E27FC236}">
                <a16:creationId xmlns:a16="http://schemas.microsoft.com/office/drawing/2014/main" id="{EF3B786D-3022-EAB7-FBC5-504A885CAB9E}"/>
              </a:ext>
            </a:extLst>
          </p:cNvPr>
          <p:cNvPicPr>
            <a:picLocks noChangeAspect="1"/>
          </p:cNvPicPr>
          <p:nvPr/>
        </p:nvPicPr>
        <p:blipFill rotWithShape="1">
          <a:blip r:embed="rId8">
            <a:extLst>
              <a:ext uri="{28A0092B-C50C-407E-A947-70E740481C1C}">
                <a14:useLocalDpi xmlns:a14="http://schemas.microsoft.com/office/drawing/2010/main" val="0"/>
              </a:ext>
            </a:extLst>
          </a:blip>
          <a:srcRect l="19831" t="1071" r="35751" b="52133"/>
          <a:stretch/>
        </p:blipFill>
        <p:spPr>
          <a:xfrm>
            <a:off x="2183365" y="1178307"/>
            <a:ext cx="1950720" cy="2023439"/>
          </a:xfrm>
          <a:prstGeom prst="ellipse">
            <a:avLst/>
          </a:prstGeom>
        </p:spPr>
      </p:pic>
      <p:pic>
        <p:nvPicPr>
          <p:cNvPr id="26" name="Picture 25" descr="A person sitting in a chair&#10;&#10;Description automatically generated">
            <a:extLst>
              <a:ext uri="{FF2B5EF4-FFF2-40B4-BE49-F238E27FC236}">
                <a16:creationId xmlns:a16="http://schemas.microsoft.com/office/drawing/2014/main" id="{ACD5B996-21FD-14BC-8033-81AE3B51A91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2255" t="5342" r="22419" b="50904"/>
          <a:stretch/>
        </p:blipFill>
        <p:spPr>
          <a:xfrm>
            <a:off x="8343299" y="1329005"/>
            <a:ext cx="1665792" cy="1756500"/>
          </a:xfrm>
          <a:prstGeom prst="ellipse">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76200" y="135237"/>
            <a:ext cx="10363200" cy="1362075"/>
          </a:xfrm>
        </p:spPr>
        <p:txBody>
          <a:bodyPr/>
          <a:lstStyle/>
          <a:p>
            <a:r>
              <a:rPr lang="en-US" dirty="0"/>
              <a:t>References</a:t>
            </a:r>
          </a:p>
        </p:txBody>
      </p:sp>
      <p:sp>
        <p:nvSpPr>
          <p:cNvPr id="4" name="Rectangle 3">
            <a:extLst>
              <a:ext uri="{FF2B5EF4-FFF2-40B4-BE49-F238E27FC236}">
                <a16:creationId xmlns:a16="http://schemas.microsoft.com/office/drawing/2014/main" id="{D24D6208-804E-F8B2-A592-B9DF523C7E89}"/>
              </a:ext>
            </a:extLst>
          </p:cNvPr>
          <p:cNvSpPr/>
          <p:nvPr/>
        </p:nvSpPr>
        <p:spPr>
          <a:xfrm>
            <a:off x="2667000" y="6553200"/>
            <a:ext cx="58674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983DD2B-8F02-9041-1EC8-A514A4DA9F8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IT21279652</a:t>
            </a:r>
            <a:r>
              <a:rPr lang="en-US" sz="1800" dirty="0">
                <a:solidFill>
                  <a:schemeClr val="tx1"/>
                </a:solidFill>
              </a:rPr>
              <a:t>   |   Wickramasinghe  B.G.W.M.C.R. |  24-25J-180 </a:t>
            </a:r>
            <a:endParaRPr lang="en-US" sz="1800" b="0" dirty="0">
              <a:solidFill>
                <a:schemeClr val="tx1"/>
              </a:solidFill>
            </a:endParaRPr>
          </a:p>
        </p:txBody>
      </p:sp>
      <p:graphicFrame>
        <p:nvGraphicFramePr>
          <p:cNvPr id="8" name="Table 7">
            <a:extLst>
              <a:ext uri="{FF2B5EF4-FFF2-40B4-BE49-F238E27FC236}">
                <a16:creationId xmlns:a16="http://schemas.microsoft.com/office/drawing/2014/main" id="{AC5F0869-D88D-0FF4-4183-4EC9FF20A629}"/>
              </a:ext>
            </a:extLst>
          </p:cNvPr>
          <p:cNvGraphicFramePr>
            <a:graphicFrameLocks noGrp="1"/>
          </p:cNvGraphicFramePr>
          <p:nvPr>
            <p:extLst>
              <p:ext uri="{D42A27DB-BD31-4B8C-83A1-F6EECF244321}">
                <p14:modId xmlns:p14="http://schemas.microsoft.com/office/powerpoint/2010/main" val="326964486"/>
              </p:ext>
            </p:extLst>
          </p:nvPr>
        </p:nvGraphicFramePr>
        <p:xfrm>
          <a:off x="564324" y="964914"/>
          <a:ext cx="10363200" cy="5306822"/>
        </p:xfrm>
        <a:graphic>
          <a:graphicData uri="http://schemas.openxmlformats.org/drawingml/2006/table">
            <a:tbl>
              <a:tblPr firstRow="1" firstCol="1" bandRow="1">
                <a:tableStyleId>{5C22544A-7EE6-4342-B048-85BDC9FD1C3A}</a:tableStyleId>
              </a:tblPr>
              <a:tblGrid>
                <a:gridCol w="10363200">
                  <a:extLst>
                    <a:ext uri="{9D8B030D-6E8A-4147-A177-3AD203B41FA5}">
                      <a16:colId xmlns:a16="http://schemas.microsoft.com/office/drawing/2014/main" val="3331547595"/>
                    </a:ext>
                  </a:extLst>
                </a:gridCol>
              </a:tblGrid>
              <a:tr h="1000976">
                <a:tc>
                  <a:txBody>
                    <a:bodyPr/>
                    <a:lstStyle/>
                    <a:p>
                      <a:pPr marL="0" marR="0" algn="just">
                        <a:lnSpc>
                          <a:spcPct val="115000"/>
                        </a:lnSpc>
                        <a:spcBef>
                          <a:spcPts val="0"/>
                        </a:spcBef>
                        <a:spcAft>
                          <a:spcPts val="0"/>
                        </a:spcAft>
                      </a:pPr>
                      <a:r>
                        <a:rPr lang="en-US" sz="1600" b="0" kern="100" dirty="0">
                          <a:solidFill>
                            <a:schemeClr val="tx1"/>
                          </a:solidFill>
                          <a:effectLst/>
                        </a:rPr>
                        <a:t>[1] Alexandra I. Korda, Giorgos Giannakakis ,</a:t>
                      </a:r>
                      <a:r>
                        <a:rPr lang="en-US" sz="1600" b="0" kern="100" dirty="0" err="1">
                          <a:solidFill>
                            <a:schemeClr val="tx1"/>
                          </a:solidFill>
                          <a:effectLst/>
                        </a:rPr>
                        <a:t>Errikos</a:t>
                      </a:r>
                      <a:r>
                        <a:rPr lang="en-US" sz="1600" b="0" kern="100" dirty="0">
                          <a:solidFill>
                            <a:schemeClr val="tx1"/>
                          </a:solidFill>
                          <a:effectLst/>
                        </a:rPr>
                        <a:t> </a:t>
                      </a:r>
                      <a:r>
                        <a:rPr lang="en-US" sz="1600" b="0" kern="100" dirty="0" err="1">
                          <a:solidFill>
                            <a:schemeClr val="tx1"/>
                          </a:solidFill>
                          <a:effectLst/>
                        </a:rPr>
                        <a:t>Ventouras</a:t>
                      </a:r>
                      <a:r>
                        <a:rPr lang="en-US" sz="1600" b="0" kern="100" dirty="0">
                          <a:solidFill>
                            <a:schemeClr val="tx1"/>
                          </a:solidFill>
                          <a:effectLst/>
                        </a:rPr>
                        <a:t> ,</a:t>
                      </a:r>
                      <a:r>
                        <a:rPr lang="en-US" sz="1600" b="0" kern="100" dirty="0" err="1">
                          <a:solidFill>
                            <a:schemeClr val="tx1"/>
                          </a:solidFill>
                          <a:effectLst/>
                        </a:rPr>
                        <a:t>Pantelis</a:t>
                      </a:r>
                      <a:r>
                        <a:rPr lang="en-US" sz="1600" b="0" kern="100" dirty="0">
                          <a:solidFill>
                            <a:schemeClr val="tx1"/>
                          </a:solidFill>
                          <a:effectLst/>
                        </a:rPr>
                        <a:t> A. </a:t>
                      </a:r>
                      <a:r>
                        <a:rPr lang="en-US" sz="1600" b="0" kern="100" dirty="0" err="1">
                          <a:solidFill>
                            <a:schemeClr val="tx1"/>
                          </a:solidFill>
                          <a:effectLst/>
                        </a:rPr>
                        <a:t>Asvestas</a:t>
                      </a:r>
                      <a:r>
                        <a:rPr lang="en-US" sz="1600" b="0" kern="100" dirty="0">
                          <a:solidFill>
                            <a:schemeClr val="tx1"/>
                          </a:solidFill>
                          <a:effectLst/>
                        </a:rPr>
                        <a:t>, Nikolaos </a:t>
                      </a:r>
                      <a:r>
                        <a:rPr lang="en-US" sz="1600" b="0" kern="100" dirty="0" err="1">
                          <a:solidFill>
                            <a:schemeClr val="tx1"/>
                          </a:solidFill>
                          <a:effectLst/>
                        </a:rPr>
                        <a:t>Smyrnis,Kostas</a:t>
                      </a:r>
                      <a:r>
                        <a:rPr lang="en-US" sz="1600" b="0" kern="100" dirty="0">
                          <a:solidFill>
                            <a:schemeClr val="tx1"/>
                          </a:solidFill>
                          <a:effectLst/>
                        </a:rPr>
                        <a:t> Marias ,George K. </a:t>
                      </a:r>
                      <a:r>
                        <a:rPr lang="en-US" sz="1600" b="0" kern="100" dirty="0" err="1">
                          <a:solidFill>
                            <a:schemeClr val="tx1"/>
                          </a:solidFill>
                          <a:effectLst/>
                        </a:rPr>
                        <a:t>Matsopoulos</a:t>
                      </a:r>
                      <a:r>
                        <a:rPr lang="en-US" sz="1600" b="0" kern="100" dirty="0">
                          <a:solidFill>
                            <a:schemeClr val="tx1"/>
                          </a:solidFill>
                          <a:effectLst/>
                        </a:rPr>
                        <a:t>, "Recognition of Blinks Activity Patterns during Stress Conditions Using CNN and Markovian Analysis," pp. 55-71, 2021. </a:t>
                      </a:r>
                    </a:p>
                    <a:p>
                      <a:pPr marL="0" marR="0" algn="just">
                        <a:lnSpc>
                          <a:spcPct val="115000"/>
                        </a:lnSpc>
                        <a:spcBef>
                          <a:spcPts val="0"/>
                        </a:spcBef>
                        <a:spcAft>
                          <a:spcPts val="0"/>
                        </a:spcAft>
                      </a:pPr>
                      <a:endParaRPr lang="en-US" sz="1600" b="0" kern="1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oFill/>
                  </a:tcPr>
                </a:tc>
                <a:extLst>
                  <a:ext uri="{0D108BD9-81ED-4DB2-BD59-A6C34878D82A}">
                    <a16:rowId xmlns:a16="http://schemas.microsoft.com/office/drawing/2014/main" val="1158871582"/>
                  </a:ext>
                </a:extLst>
              </a:tr>
              <a:tr h="1000976">
                <a:tc>
                  <a:txBody>
                    <a:bodyPr/>
                    <a:lstStyle/>
                    <a:p>
                      <a:pPr marL="0" marR="0" algn="just">
                        <a:lnSpc>
                          <a:spcPct val="115000"/>
                        </a:lnSpc>
                        <a:spcBef>
                          <a:spcPts val="0"/>
                        </a:spcBef>
                        <a:spcAft>
                          <a:spcPts val="0"/>
                        </a:spcAft>
                      </a:pPr>
                      <a:r>
                        <a:rPr lang="en-US" sz="1600" b="0" kern="100" dirty="0">
                          <a:solidFill>
                            <a:schemeClr val="tx1"/>
                          </a:solidFill>
                          <a:effectLst/>
                        </a:rPr>
                        <a:t>[2] Aravind M S, Sri Bhavan </a:t>
                      </a:r>
                      <a:r>
                        <a:rPr lang="en-US" sz="1600" b="0" kern="100" dirty="0" err="1">
                          <a:solidFill>
                            <a:schemeClr val="tx1"/>
                          </a:solidFill>
                          <a:effectLst/>
                        </a:rPr>
                        <a:t>Prakath</a:t>
                      </a:r>
                      <a:r>
                        <a:rPr lang="en-US" sz="1600" b="0" kern="100" dirty="0">
                          <a:solidFill>
                            <a:schemeClr val="tx1"/>
                          </a:solidFill>
                          <a:effectLst/>
                        </a:rPr>
                        <a:t>, Tarunika R, Dr </a:t>
                      </a:r>
                      <a:r>
                        <a:rPr lang="en-US" sz="1600" b="0" kern="100" dirty="0" err="1">
                          <a:solidFill>
                            <a:schemeClr val="tx1"/>
                          </a:solidFill>
                          <a:effectLst/>
                        </a:rPr>
                        <a:t>M.Srividya</a:t>
                      </a:r>
                      <a:r>
                        <a:rPr lang="en-US" sz="1600" b="0" kern="100" dirty="0">
                          <a:solidFill>
                            <a:schemeClr val="tx1"/>
                          </a:solidFill>
                          <a:effectLst/>
                        </a:rPr>
                        <a:t>, Dr </a:t>
                      </a:r>
                      <a:r>
                        <a:rPr lang="en-US" sz="1600" b="0" kern="100" dirty="0" err="1">
                          <a:solidFill>
                            <a:schemeClr val="tx1"/>
                          </a:solidFill>
                          <a:effectLst/>
                        </a:rPr>
                        <a:t>M.Marimuthu</a:t>
                      </a:r>
                      <a:r>
                        <a:rPr lang="en-US" sz="1600" b="0" kern="100" dirty="0">
                          <a:solidFill>
                            <a:schemeClr val="tx1"/>
                          </a:solidFill>
                          <a:effectLst/>
                        </a:rPr>
                        <a:t> and Dr </a:t>
                      </a:r>
                      <a:r>
                        <a:rPr lang="en-US" sz="1600" b="0" kern="100" dirty="0" err="1">
                          <a:solidFill>
                            <a:schemeClr val="tx1"/>
                          </a:solidFill>
                          <a:effectLst/>
                        </a:rPr>
                        <a:t>S.GayathriDevi</a:t>
                      </a:r>
                      <a:r>
                        <a:rPr lang="en-US" sz="1600" b="0" kern="100" dirty="0">
                          <a:solidFill>
                            <a:schemeClr val="tx1"/>
                          </a:solidFill>
                          <a:effectLst/>
                        </a:rPr>
                        <a:t>, "Heart-Mind Harmony: Predicting Stress from Heart Rate," GRENZE International Journal of Engineering and Technology, vol. 10, no. 2, pp. 4181-4187. </a:t>
                      </a:r>
                    </a:p>
                    <a:p>
                      <a:pPr marL="0" marR="0" algn="just">
                        <a:lnSpc>
                          <a:spcPct val="115000"/>
                        </a:lnSpc>
                        <a:spcBef>
                          <a:spcPts val="0"/>
                        </a:spcBef>
                        <a:spcAft>
                          <a:spcPts val="0"/>
                        </a:spcAft>
                      </a:pPr>
                      <a:endParaRPr lang="en-US" sz="1600" b="0" kern="1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oFill/>
                  </a:tcPr>
                </a:tc>
                <a:extLst>
                  <a:ext uri="{0D108BD9-81ED-4DB2-BD59-A6C34878D82A}">
                    <a16:rowId xmlns:a16="http://schemas.microsoft.com/office/drawing/2014/main" val="524210898"/>
                  </a:ext>
                </a:extLst>
              </a:tr>
              <a:tr h="266854">
                <a:tc>
                  <a:txBody>
                    <a:bodyPr/>
                    <a:lstStyle/>
                    <a:p>
                      <a:pPr marL="0" marR="0" algn="just">
                        <a:lnSpc>
                          <a:spcPct val="115000"/>
                        </a:lnSpc>
                        <a:spcBef>
                          <a:spcPts val="0"/>
                        </a:spcBef>
                        <a:spcAft>
                          <a:spcPts val="0"/>
                        </a:spcAft>
                      </a:pPr>
                      <a:r>
                        <a:rPr lang="en-US" sz="1600" b="0" kern="100" dirty="0">
                          <a:solidFill>
                            <a:schemeClr val="tx1"/>
                          </a:solidFill>
                          <a:effectLst/>
                        </a:rPr>
                        <a:t>[3] C. Jyotsna, </a:t>
                      </a:r>
                      <a:r>
                        <a:rPr lang="en-US" sz="1600" b="0" kern="100" dirty="0" err="1">
                          <a:solidFill>
                            <a:schemeClr val="tx1"/>
                          </a:solidFill>
                          <a:effectLst/>
                        </a:rPr>
                        <a:t>Amudha</a:t>
                      </a:r>
                      <a:r>
                        <a:rPr lang="en-US" sz="1600" b="0" kern="100" dirty="0">
                          <a:solidFill>
                            <a:schemeClr val="tx1"/>
                          </a:solidFill>
                          <a:effectLst/>
                        </a:rPr>
                        <a:t> J., "Eye Gaze as an Indicator for Stress Level Analysis in Students," ResearchGate, 2018. </a:t>
                      </a:r>
                      <a:endParaRPr lang="en-US" sz="1600" b="0" kern="1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oFill/>
                  </a:tcPr>
                </a:tc>
                <a:extLst>
                  <a:ext uri="{0D108BD9-81ED-4DB2-BD59-A6C34878D82A}">
                    <a16:rowId xmlns:a16="http://schemas.microsoft.com/office/drawing/2014/main" val="4055202342"/>
                  </a:ext>
                </a:extLst>
              </a:tr>
              <a:tr h="749965">
                <a:tc>
                  <a:txBody>
                    <a:bodyPr/>
                    <a:lstStyle/>
                    <a:p>
                      <a:pPr marL="0" marR="0" algn="just">
                        <a:lnSpc>
                          <a:spcPct val="115000"/>
                        </a:lnSpc>
                        <a:spcBef>
                          <a:spcPts val="0"/>
                        </a:spcBef>
                        <a:spcAft>
                          <a:spcPts val="0"/>
                        </a:spcAft>
                      </a:pPr>
                      <a:r>
                        <a:rPr lang="en-US" sz="1600" b="0" kern="100" dirty="0">
                          <a:solidFill>
                            <a:schemeClr val="tx1"/>
                          </a:solidFill>
                          <a:effectLst/>
                        </a:rPr>
                        <a:t>[4] Simon </a:t>
                      </a:r>
                      <a:r>
                        <a:rPr lang="en-US" sz="1600" b="0" kern="100" dirty="0" err="1">
                          <a:solidFill>
                            <a:schemeClr val="tx1"/>
                          </a:solidFill>
                          <a:effectLst/>
                        </a:rPr>
                        <a:t>Julier</a:t>
                      </a:r>
                      <a:r>
                        <a:rPr lang="en-US" sz="1600" b="0" kern="100" dirty="0">
                          <a:solidFill>
                            <a:schemeClr val="tx1"/>
                          </a:solidFill>
                          <a:effectLst/>
                        </a:rPr>
                        <a:t>, </a:t>
                      </a:r>
                      <a:r>
                        <a:rPr lang="en-US" sz="1600" b="0" kern="100" dirty="0" err="1">
                          <a:solidFill>
                            <a:schemeClr val="tx1"/>
                          </a:solidFill>
                          <a:effectLst/>
                        </a:rPr>
                        <a:t>Youngjun</a:t>
                      </a:r>
                      <a:r>
                        <a:rPr lang="en-US" sz="1600" b="0" kern="100" dirty="0">
                          <a:solidFill>
                            <a:schemeClr val="tx1"/>
                          </a:solidFill>
                          <a:effectLst/>
                        </a:rPr>
                        <a:t> Cho, Nadia Bianchi-</a:t>
                      </a:r>
                      <a:r>
                        <a:rPr lang="en-US" sz="1600" b="0" kern="100" dirty="0" err="1">
                          <a:solidFill>
                            <a:schemeClr val="tx1"/>
                          </a:solidFill>
                          <a:effectLst/>
                        </a:rPr>
                        <a:t>Berthouze</a:t>
                      </a:r>
                      <a:r>
                        <a:rPr lang="en-US" sz="1600" b="0" kern="100" dirty="0">
                          <a:solidFill>
                            <a:schemeClr val="tx1"/>
                          </a:solidFill>
                          <a:effectLst/>
                        </a:rPr>
                        <a:t>, "</a:t>
                      </a:r>
                      <a:r>
                        <a:rPr lang="en-US" sz="1600" b="0" kern="100" dirty="0" err="1">
                          <a:solidFill>
                            <a:schemeClr val="tx1"/>
                          </a:solidFill>
                          <a:effectLst/>
                        </a:rPr>
                        <a:t>DeepBreath</a:t>
                      </a:r>
                      <a:r>
                        <a:rPr lang="en-US" sz="1600" b="0" kern="100" dirty="0">
                          <a:solidFill>
                            <a:schemeClr val="tx1"/>
                          </a:solidFill>
                          <a:effectLst/>
                        </a:rPr>
                        <a:t>: Deep Learning of Breathing Patterns for Automatic Stress Recognition using Low-Cost Thermal Imaging in Unconstrained Settings," ResearchGate, 2017. </a:t>
                      </a:r>
                    </a:p>
                    <a:p>
                      <a:pPr marL="0" marR="0" algn="just">
                        <a:lnSpc>
                          <a:spcPct val="115000"/>
                        </a:lnSpc>
                        <a:spcBef>
                          <a:spcPts val="0"/>
                        </a:spcBef>
                        <a:spcAft>
                          <a:spcPts val="0"/>
                        </a:spcAft>
                      </a:pPr>
                      <a:endParaRPr lang="en-US" sz="1600" b="0" kern="1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oFill/>
                  </a:tcPr>
                </a:tc>
                <a:extLst>
                  <a:ext uri="{0D108BD9-81ED-4DB2-BD59-A6C34878D82A}">
                    <a16:rowId xmlns:a16="http://schemas.microsoft.com/office/drawing/2014/main" val="2461836327"/>
                  </a:ext>
                </a:extLst>
              </a:tr>
              <a:tr h="1000976">
                <a:tc>
                  <a:txBody>
                    <a:bodyPr/>
                    <a:lstStyle/>
                    <a:p>
                      <a:pPr marL="0" marR="0" algn="just">
                        <a:lnSpc>
                          <a:spcPct val="115000"/>
                        </a:lnSpc>
                        <a:spcBef>
                          <a:spcPts val="0"/>
                        </a:spcBef>
                        <a:spcAft>
                          <a:spcPts val="0"/>
                        </a:spcAft>
                      </a:pPr>
                      <a:r>
                        <a:rPr lang="it-IT" sz="1600" b="0" kern="100" dirty="0">
                          <a:solidFill>
                            <a:schemeClr val="tx1"/>
                          </a:solidFill>
                          <a:effectLst/>
                        </a:rPr>
                        <a:t>[5] Valentina Perciavalle , Marta Blandini , Paola Fecarotta , Andrea Buscemi , Donatella Di Corrado , Luana Bertolo , Fulvia Fichera , Marinella Coco , "The role of deep breathing on stress," https://pubmed.ncbi.nlm.nih.gov/, vol. 38(3), pp. 451-458., 2017. </a:t>
                      </a:r>
                    </a:p>
                    <a:p>
                      <a:pPr marL="0" marR="0" algn="just">
                        <a:lnSpc>
                          <a:spcPct val="115000"/>
                        </a:lnSpc>
                        <a:spcBef>
                          <a:spcPts val="0"/>
                        </a:spcBef>
                        <a:spcAft>
                          <a:spcPts val="0"/>
                        </a:spcAft>
                      </a:pPr>
                      <a:endParaRPr lang="en-US" sz="1600" b="0" kern="1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oFill/>
                  </a:tcPr>
                </a:tc>
                <a:extLst>
                  <a:ext uri="{0D108BD9-81ED-4DB2-BD59-A6C34878D82A}">
                    <a16:rowId xmlns:a16="http://schemas.microsoft.com/office/drawing/2014/main" val="1431986452"/>
                  </a:ext>
                </a:extLst>
              </a:tr>
              <a:tr h="749738">
                <a:tc>
                  <a:txBody>
                    <a:bodyPr/>
                    <a:lstStyle/>
                    <a:p>
                      <a:pPr marL="0" marR="0" algn="just">
                        <a:lnSpc>
                          <a:spcPct val="115000"/>
                        </a:lnSpc>
                        <a:spcBef>
                          <a:spcPts val="0"/>
                        </a:spcBef>
                        <a:spcAft>
                          <a:spcPts val="0"/>
                        </a:spcAft>
                      </a:pPr>
                      <a:r>
                        <a:rPr lang="en-US" sz="1600" b="0" kern="100" dirty="0">
                          <a:solidFill>
                            <a:schemeClr val="tx1"/>
                          </a:solidFill>
                          <a:effectLst/>
                        </a:rPr>
                        <a:t>[6] MANSOUREH SEYED YOUSEFI, FARNOUSH REISI,MOHAMMAD REZA DALIRI , (Member, IEEE),AND VAHID SHALCHYAN, "Stress Detection Using Eye Tracking Data: An Evaluation of Full Parameters," ResearchGate, pp. PP(99):1-1, 2022. </a:t>
                      </a:r>
                      <a:endParaRPr lang="en-US" sz="1600" b="0" kern="1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oFill/>
                  </a:tcPr>
                </a:tc>
                <a:extLst>
                  <a:ext uri="{0D108BD9-81ED-4DB2-BD59-A6C34878D82A}">
                    <a16:rowId xmlns:a16="http://schemas.microsoft.com/office/drawing/2014/main" val="4201949934"/>
                  </a:ext>
                </a:extLst>
              </a:tr>
            </a:tbl>
          </a:graphicData>
        </a:graphic>
      </p:graphicFrame>
      <p:sp>
        <p:nvSpPr>
          <p:cNvPr id="11" name="Freeform 52">
            <a:extLst>
              <a:ext uri="{FF2B5EF4-FFF2-40B4-BE49-F238E27FC236}">
                <a16:creationId xmlns:a16="http://schemas.microsoft.com/office/drawing/2014/main" id="{4B3D5AD6-3787-4CDD-30D5-0A5CC7C58B6E}"/>
              </a:ext>
            </a:extLst>
          </p:cNvPr>
          <p:cNvSpPr/>
          <p:nvPr/>
        </p:nvSpPr>
        <p:spPr>
          <a:xfrm rot="10800000" flipH="1" flipV="1">
            <a:off x="10760649" y="3429000"/>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extLst>
      <p:ext uri="{BB962C8B-B14F-4D97-AF65-F5344CB8AC3E}">
        <p14:creationId xmlns:p14="http://schemas.microsoft.com/office/powerpoint/2010/main" val="19560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52">
            <a:extLst>
              <a:ext uri="{FF2B5EF4-FFF2-40B4-BE49-F238E27FC236}">
                <a16:creationId xmlns:a16="http://schemas.microsoft.com/office/drawing/2014/main" id="{4B3D5AD6-3787-4CDD-30D5-0A5CC7C58B6E}"/>
              </a:ext>
            </a:extLst>
          </p:cNvPr>
          <p:cNvSpPr/>
          <p:nvPr/>
        </p:nvSpPr>
        <p:spPr>
          <a:xfrm rot="10800000" flipH="1" flipV="1">
            <a:off x="10760649" y="3429000"/>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76200" y="135237"/>
            <a:ext cx="10363200" cy="1362075"/>
          </a:xfrm>
        </p:spPr>
        <p:txBody>
          <a:bodyPr/>
          <a:lstStyle/>
          <a:p>
            <a:r>
              <a:rPr lang="en-US" dirty="0">
                <a:latin typeface="Times New Roman" panose="02020603050405020304" pitchFamily="18" charset="0"/>
                <a:cs typeface="Times New Roman" panose="02020603050405020304" pitchFamily="18" charset="0"/>
              </a:rPr>
              <a:t>References</a:t>
            </a:r>
          </a:p>
        </p:txBody>
      </p:sp>
      <p:sp>
        <p:nvSpPr>
          <p:cNvPr id="4" name="Rectangle 3">
            <a:extLst>
              <a:ext uri="{FF2B5EF4-FFF2-40B4-BE49-F238E27FC236}">
                <a16:creationId xmlns:a16="http://schemas.microsoft.com/office/drawing/2014/main" id="{D24D6208-804E-F8B2-A592-B9DF523C7E89}"/>
              </a:ext>
            </a:extLst>
          </p:cNvPr>
          <p:cNvSpPr/>
          <p:nvPr/>
        </p:nvSpPr>
        <p:spPr>
          <a:xfrm>
            <a:off x="2667000" y="6553200"/>
            <a:ext cx="58674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D983DD2B-8F02-9041-1EC8-A514A4DA9F8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Times New Roman" panose="02020603050405020304" pitchFamily="18" charset="0"/>
                <a:cs typeface="Times New Roman" panose="02020603050405020304" pitchFamily="18" charset="0"/>
              </a:rPr>
              <a:t>IT21279652</a:t>
            </a:r>
            <a:r>
              <a:rPr lang="en-US" sz="1800" dirty="0">
                <a:solidFill>
                  <a:schemeClr val="tx1"/>
                </a:solidFill>
                <a:latin typeface="Times New Roman" panose="02020603050405020304" pitchFamily="18" charset="0"/>
                <a:cs typeface="Times New Roman" panose="02020603050405020304" pitchFamily="18" charset="0"/>
              </a:rPr>
              <a:t>   |   </a:t>
            </a:r>
            <a:r>
              <a:rPr lang="en-US" sz="1800" dirty="0" err="1">
                <a:solidFill>
                  <a:schemeClr val="tx1"/>
                </a:solidFill>
                <a:latin typeface="Times New Roman" panose="02020603050405020304" pitchFamily="18" charset="0"/>
                <a:cs typeface="Times New Roman" panose="02020603050405020304" pitchFamily="18" charset="0"/>
              </a:rPr>
              <a:t>Wickramasinghe</a:t>
            </a:r>
            <a:r>
              <a:rPr lang="en-US" sz="1800" dirty="0">
                <a:solidFill>
                  <a:schemeClr val="tx1"/>
                </a:solidFill>
                <a:latin typeface="Times New Roman" panose="02020603050405020304" pitchFamily="18" charset="0"/>
                <a:cs typeface="Times New Roman" panose="02020603050405020304" pitchFamily="18" charset="0"/>
              </a:rPr>
              <a:t>  B.G.W.M.C.R. |  24-25J-180 </a:t>
            </a:r>
            <a:endParaRPr lang="en-US" sz="1800" b="0" dirty="0">
              <a:solidFill>
                <a:schemeClr val="tx1"/>
              </a:solidFill>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AC5F0869-D88D-0FF4-4183-4EC9FF20A629}"/>
              </a:ext>
            </a:extLst>
          </p:cNvPr>
          <p:cNvGraphicFramePr>
            <a:graphicFrameLocks noGrp="1"/>
          </p:cNvGraphicFramePr>
          <p:nvPr>
            <p:extLst>
              <p:ext uri="{D42A27DB-BD31-4B8C-83A1-F6EECF244321}">
                <p14:modId xmlns:p14="http://schemas.microsoft.com/office/powerpoint/2010/main" val="546702522"/>
              </p:ext>
            </p:extLst>
          </p:nvPr>
        </p:nvGraphicFramePr>
        <p:xfrm>
          <a:off x="381000" y="914399"/>
          <a:ext cx="11430000" cy="5365706"/>
        </p:xfrm>
        <a:graphic>
          <a:graphicData uri="http://schemas.openxmlformats.org/drawingml/2006/table">
            <a:tbl>
              <a:tblPr firstRow="1" firstCol="1" bandRow="1">
                <a:tableStyleId>{5C22544A-7EE6-4342-B048-85BDC9FD1C3A}</a:tableStyleId>
              </a:tblPr>
              <a:tblGrid>
                <a:gridCol w="11430000">
                  <a:extLst>
                    <a:ext uri="{9D8B030D-6E8A-4147-A177-3AD203B41FA5}">
                      <a16:colId xmlns:a16="http://schemas.microsoft.com/office/drawing/2014/main" val="3331547595"/>
                    </a:ext>
                  </a:extLst>
                </a:gridCol>
              </a:tblGrid>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[6]  W. T.-M. H. a. S. U. (MSD), "Doing What Matters in Times of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Stress:An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Illustrated Guide," World Health Organization, 29 April 2020.</a:t>
                      </a:r>
                    </a:p>
                  </a:txBody>
                  <a:tcPr marL="9525" marR="9525" marT="9525" marB="9525">
                    <a:noFill/>
                  </a:tcPr>
                </a:tc>
                <a:extLst>
                  <a:ext uri="{0D108BD9-81ED-4DB2-BD59-A6C34878D82A}">
                    <a16:rowId xmlns:a16="http://schemas.microsoft.com/office/drawing/2014/main" val="1158871582"/>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[7] "How to manage and reduce stress," Mental Health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Foundathion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[Online]. Available: https://www.mentalhealth.org.uk/explore-mental-health/publications/how-manage-and-reduce-stress.</a:t>
                      </a:r>
                    </a:p>
                  </a:txBody>
                  <a:tcPr marL="9525" marR="9525" marT="9525" marB="9525">
                    <a:noFill/>
                  </a:tcPr>
                </a:tc>
                <a:extLst>
                  <a:ext uri="{0D108BD9-81ED-4DB2-BD59-A6C34878D82A}">
                    <a16:rowId xmlns:a16="http://schemas.microsoft.com/office/drawing/2014/main" val="54962405"/>
                  </a:ext>
                </a:extLst>
              </a:tr>
              <a:tr h="906222">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[8] Lily Martin, Renate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Oepen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Katharina Bauer, Alina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Nottensteiner</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Katja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Mergheim</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Harald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Gruber,and</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Sabine C. Koch, "Creative Arts Interventions for Stress Management and Prevention—A Systematic Review," </a:t>
                      </a:r>
                      <a:r>
                        <a:rPr lang="en-US" sz="1600" b="0" i="1"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Behav</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Sci (Basel),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8, no. 2, p. 28, 2018 Feb. </a:t>
                      </a:r>
                    </a:p>
                  </a:txBody>
                  <a:tcPr marL="9525" marR="9525" marT="9525" marB="9525">
                    <a:noFill/>
                  </a:tcPr>
                </a:tc>
                <a:extLst>
                  <a:ext uri="{0D108BD9-81ED-4DB2-BD59-A6C34878D82A}">
                    <a16:rowId xmlns:a16="http://schemas.microsoft.com/office/drawing/2014/main" val="874263890"/>
                  </a:ext>
                </a:extLst>
              </a:tr>
              <a:tr h="8559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[9] Chan-Woo Park, Sung Wook Seo,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Noeul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Kang,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BeomSeok</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Ko, Byung Wook Choi, Chang Min Park, Dong Kyung Chang,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Hwiuoung</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Kim,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Hyunchul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Kim, Kwang Joon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Kim,Kyu</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-Hwan Jun, "Artificial Intelligence in Health Care: Current Applications and Issues,"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J Korean Med Sci.,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p. 35(42): e379., 2020 Nov 2. </a:t>
                      </a:r>
                    </a:p>
                  </a:txBody>
                  <a:tcPr marL="9525" marR="9525" marT="9525" marB="9525">
                    <a:noFill/>
                  </a:tcPr>
                </a:tc>
                <a:extLst>
                  <a:ext uri="{0D108BD9-81ED-4DB2-BD59-A6C34878D82A}">
                    <a16:rowId xmlns:a16="http://schemas.microsoft.com/office/drawing/2014/main" val="2603256419"/>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[10]T. Worth, "Ayurveda: Does It Really Work?," 23 November 2023. [Online]. Available: https://www.webmd.com/balance/ayurvedic-treatments.</a:t>
                      </a:r>
                    </a:p>
                  </a:txBody>
                  <a:tcPr marL="9525" marR="9525" marT="9525" marB="9525">
                    <a:noFill/>
                  </a:tcPr>
                </a:tc>
                <a:extLst>
                  <a:ext uri="{0D108BD9-81ED-4DB2-BD59-A6C34878D82A}">
                    <a16:rowId xmlns:a16="http://schemas.microsoft.com/office/drawing/2014/main" val="524210898"/>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[11] Ashutosh Chauhan, Deepak Kumar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Semwal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Satyendra Prasad Mishra, and Ruchi Badoni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Semwal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"Ayurvedic research and methodology: Present status and future strategies,"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Ayu,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36, no. 4, p. 364–369., 2015 Oct-Dec. </a:t>
                      </a:r>
                    </a:p>
                  </a:txBody>
                  <a:tcPr marL="9525" marR="9525" marT="9525" marB="9525">
                    <a:noFill/>
                  </a:tcPr>
                </a:tc>
                <a:extLst>
                  <a:ext uri="{0D108BD9-81ED-4DB2-BD59-A6C34878D82A}">
                    <a16:rowId xmlns:a16="http://schemas.microsoft.com/office/drawing/2014/main" val="4055202342"/>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[12] Mary Catherine Bushnell, Eleni Frangos, and Nicholas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Madian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"Non-pharmacological Treatment of Pain: Grand Challenge and Future Opportunities,"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Front Pain Res (Lausanne).,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2, 2021. </a:t>
                      </a:r>
                    </a:p>
                  </a:txBody>
                  <a:tcPr marL="9525" marR="9525" marT="9525" marB="9525">
                    <a:noFill/>
                  </a:tcPr>
                </a:tc>
                <a:extLst>
                  <a:ext uri="{0D108BD9-81ED-4DB2-BD59-A6C34878D82A}">
                    <a16:rowId xmlns:a16="http://schemas.microsoft.com/office/drawing/2014/main" val="2461836327"/>
                  </a:ext>
                </a:extLst>
              </a:tr>
            </a:tbl>
          </a:graphicData>
        </a:graphic>
      </p:graphicFrame>
    </p:spTree>
    <p:extLst>
      <p:ext uri="{BB962C8B-B14F-4D97-AF65-F5344CB8AC3E}">
        <p14:creationId xmlns:p14="http://schemas.microsoft.com/office/powerpoint/2010/main" val="365133356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err="1"/>
              <a:t>jayathunge</a:t>
            </a:r>
            <a:r>
              <a:rPr lang="en-US" dirty="0"/>
              <a:t> </a:t>
            </a:r>
            <a:r>
              <a:rPr lang="en-US" dirty="0" err="1"/>
              <a:t>k.a.d.t.r</a:t>
            </a:r>
            <a:r>
              <a:rPr lang="en-US" dirty="0"/>
              <a:t>.| it21162732</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Information Technology</a:t>
            </a:r>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2" name="Freeform 6">
            <a:extLst>
              <a:ext uri="{FF2B5EF4-FFF2-40B4-BE49-F238E27FC236}">
                <a16:creationId xmlns:a16="http://schemas.microsoft.com/office/drawing/2014/main" id="{F8FB46D3-116C-A937-936A-AE0F6D948811}"/>
              </a:ext>
            </a:extLst>
          </p:cNvPr>
          <p:cNvSpPr/>
          <p:nvPr/>
        </p:nvSpPr>
        <p:spPr>
          <a:xfrm>
            <a:off x="-609600" y="-2271899"/>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7" name="Freeform 4">
            <a:extLst>
              <a:ext uri="{FF2B5EF4-FFF2-40B4-BE49-F238E27FC236}">
                <a16:creationId xmlns:a16="http://schemas.microsoft.com/office/drawing/2014/main" id="{DCA8585F-0C79-2794-57EB-DBFE71B21CBA}"/>
              </a:ext>
            </a:extLst>
          </p:cNvPr>
          <p:cNvSpPr/>
          <p:nvPr/>
        </p:nvSpPr>
        <p:spPr>
          <a:xfrm>
            <a:off x="-704273" y="462064"/>
            <a:ext cx="1390073" cy="139007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512"/>
          </a:solidFill>
          <a:ln cap="sq">
            <a:noFill/>
            <a:prstDash val="solid"/>
            <a:miter/>
          </a:ln>
        </p:spPr>
        <p:txBody>
          <a:bodyPr/>
          <a:lstStyle/>
          <a:p>
            <a:endParaRPr lang="en-US" sz="1200"/>
          </a:p>
        </p:txBody>
      </p:sp>
      <p:pic>
        <p:nvPicPr>
          <p:cNvPr id="10" name="Picture 9" descr="A person with long black hair&#10;&#10;Description automatically generated">
            <a:extLst>
              <a:ext uri="{FF2B5EF4-FFF2-40B4-BE49-F238E27FC236}">
                <a16:creationId xmlns:a16="http://schemas.microsoft.com/office/drawing/2014/main" id="{1F53066A-8A80-3CD4-FCE2-A4A3DEF23C40}"/>
              </a:ext>
            </a:extLst>
          </p:cNvPr>
          <p:cNvPicPr>
            <a:picLocks noChangeAspect="1"/>
          </p:cNvPicPr>
          <p:nvPr/>
        </p:nvPicPr>
        <p:blipFill rotWithShape="1">
          <a:blip r:embed="rId4">
            <a:extLst>
              <a:ext uri="{28A0092B-C50C-407E-A947-70E740481C1C}">
                <a14:useLocalDpi xmlns:a14="http://schemas.microsoft.com/office/drawing/2010/main" val="0"/>
              </a:ext>
            </a:extLst>
          </a:blip>
          <a:srcRect l="23222" t="4916" r="25271" b="1459"/>
          <a:stretch/>
        </p:blipFill>
        <p:spPr>
          <a:xfrm>
            <a:off x="10058400" y="76200"/>
            <a:ext cx="2057400" cy="2476500"/>
          </a:xfrm>
          <a:prstGeom prst="rect">
            <a:avLst/>
          </a:prstGeom>
        </p:spPr>
      </p:pic>
    </p:spTree>
    <p:extLst>
      <p:ext uri="{BB962C8B-B14F-4D97-AF65-F5344CB8AC3E}">
        <p14:creationId xmlns:p14="http://schemas.microsoft.com/office/powerpoint/2010/main" val="3211892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14400" y="3429000"/>
            <a:ext cx="10744200" cy="1616597"/>
          </a:xfrm>
        </p:spPr>
        <p:txBody>
          <a:bodyPr>
            <a:normAutofit fontScale="90000"/>
          </a:bodyPr>
          <a:lstStyle/>
          <a:p>
            <a:r>
              <a:rPr lang="en-US" dirty="0"/>
              <a:t>Developing an Activity Pool and Real-Time Stress Level Detection Based on Activity engagement.</a:t>
            </a:r>
          </a:p>
        </p:txBody>
      </p:sp>
      <p:sp>
        <p:nvSpPr>
          <p:cNvPr id="2" name="TextBox 1">
            <a:extLst>
              <a:ext uri="{FF2B5EF4-FFF2-40B4-BE49-F238E27FC236}">
                <a16:creationId xmlns:a16="http://schemas.microsoft.com/office/drawing/2014/main" id="{5CD40232-11D7-D26D-D944-56116A170769}"/>
              </a:ext>
            </a:extLst>
          </p:cNvPr>
          <p:cNvSpPr txBox="1"/>
          <p:nvPr/>
        </p:nvSpPr>
        <p:spPr>
          <a:xfrm>
            <a:off x="4478516" y="1721731"/>
            <a:ext cx="3598683" cy="646331"/>
          </a:xfrm>
          <a:prstGeom prst="rect">
            <a:avLst/>
          </a:prstGeom>
          <a:noFill/>
        </p:spPr>
        <p:txBody>
          <a:bodyPr wrap="square">
            <a:spAutoFit/>
          </a:bodyPr>
          <a:lstStyle/>
          <a:p>
            <a:r>
              <a:rPr lang="en-US" sz="3600" dirty="0">
                <a:solidFill>
                  <a:schemeClr val="accent5">
                    <a:lumMod val="50000"/>
                  </a:schemeClr>
                </a:solidFill>
              </a:rPr>
              <a:t>COMPONENT 02</a:t>
            </a:r>
          </a:p>
        </p:txBody>
      </p:sp>
      <p:sp>
        <p:nvSpPr>
          <p:cNvPr id="3" name="Freeform 51">
            <a:extLst>
              <a:ext uri="{FF2B5EF4-FFF2-40B4-BE49-F238E27FC236}">
                <a16:creationId xmlns:a16="http://schemas.microsoft.com/office/drawing/2014/main" id="{78D169A8-1482-1025-B378-62404B696840}"/>
              </a:ext>
            </a:extLst>
          </p:cNvPr>
          <p:cNvSpPr/>
          <p:nvPr/>
        </p:nvSpPr>
        <p:spPr>
          <a:xfrm rot="10800000">
            <a:off x="-1372815" y="-73922"/>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6" name="Picture 5" descr="A person with long black hair&#10;&#10;Description automatically generated">
            <a:extLst>
              <a:ext uri="{FF2B5EF4-FFF2-40B4-BE49-F238E27FC236}">
                <a16:creationId xmlns:a16="http://schemas.microsoft.com/office/drawing/2014/main" id="{41299FD2-21D0-D78D-CB43-D09B9B40955A}"/>
              </a:ext>
            </a:extLst>
          </p:cNvPr>
          <p:cNvPicPr>
            <a:picLocks noChangeAspect="1"/>
          </p:cNvPicPr>
          <p:nvPr/>
        </p:nvPicPr>
        <p:blipFill rotWithShape="1">
          <a:blip r:embed="rId4">
            <a:extLst>
              <a:ext uri="{28A0092B-C50C-407E-A947-70E740481C1C}">
                <a14:useLocalDpi xmlns:a14="http://schemas.microsoft.com/office/drawing/2010/main" val="0"/>
              </a:ext>
            </a:extLst>
          </a:blip>
          <a:srcRect l="23222" t="4916" r="25271" b="1459"/>
          <a:stretch/>
        </p:blipFill>
        <p:spPr>
          <a:xfrm>
            <a:off x="10058400" y="76200"/>
            <a:ext cx="2057400" cy="2476500"/>
          </a:xfrm>
          <a:prstGeom prst="rect">
            <a:avLst/>
          </a:prstGeom>
        </p:spPr>
      </p:pic>
      <p:sp>
        <p:nvSpPr>
          <p:cNvPr id="7" name="Rectangle 6">
            <a:extLst>
              <a:ext uri="{FF2B5EF4-FFF2-40B4-BE49-F238E27FC236}">
                <a16:creationId xmlns:a16="http://schemas.microsoft.com/office/drawing/2014/main" id="{D189FD33-A6DF-5EE8-88C4-68F8A8B6D01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1345108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drawing a mandala on a paper&#10;&#10;Description automatically generated">
            <a:extLst>
              <a:ext uri="{FF2B5EF4-FFF2-40B4-BE49-F238E27FC236}">
                <a16:creationId xmlns:a16="http://schemas.microsoft.com/office/drawing/2014/main" id="{636C1DDD-57D2-393A-01D8-790851C97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7136" y="1400841"/>
            <a:ext cx="8858250" cy="5905500"/>
          </a:xfrm>
          <a:prstGeom prst="rect">
            <a:avLst/>
          </a:prstGeom>
        </p:spPr>
      </p:pic>
      <p:sp>
        <p:nvSpPr>
          <p:cNvPr id="64" name="Freeform 52">
            <a:extLst>
              <a:ext uri="{FF2B5EF4-FFF2-40B4-BE49-F238E27FC236}">
                <a16:creationId xmlns:a16="http://schemas.microsoft.com/office/drawing/2014/main" id="{AEEA0D8C-60C0-6E1E-4769-048AF674AAD3}"/>
              </a:ext>
            </a:extLst>
          </p:cNvPr>
          <p:cNvSpPr/>
          <p:nvPr/>
        </p:nvSpPr>
        <p:spPr>
          <a:xfrm flipH="1" flipV="1">
            <a:off x="4601025" y="923031"/>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58" name="Rectangle 57">
            <a:extLst>
              <a:ext uri="{FF2B5EF4-FFF2-40B4-BE49-F238E27FC236}">
                <a16:creationId xmlns:a16="http://schemas.microsoft.com/office/drawing/2014/main" id="{EBC99456-A862-6878-EA45-792D7AF36856}"/>
              </a:ext>
            </a:extLst>
          </p:cNvPr>
          <p:cNvSpPr/>
          <p:nvPr/>
        </p:nvSpPr>
        <p:spPr>
          <a:xfrm>
            <a:off x="2632433" y="6553200"/>
            <a:ext cx="5825767"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3">
            <a:extLst>
              <a:ext uri="{FF2B5EF4-FFF2-40B4-BE49-F238E27FC236}">
                <a16:creationId xmlns:a16="http://schemas.microsoft.com/office/drawing/2014/main" id="{3619C2C4-D235-04A6-B6C4-79965E745FCD}"/>
              </a:ext>
            </a:extLst>
          </p:cNvPr>
          <p:cNvGrpSpPr/>
          <p:nvPr/>
        </p:nvGrpSpPr>
        <p:grpSpPr>
          <a:xfrm>
            <a:off x="-6781800" y="-466930"/>
            <a:ext cx="19218924" cy="2625329"/>
            <a:chOff x="0" y="-19050"/>
            <a:chExt cx="5016842" cy="831850"/>
          </a:xfrm>
        </p:grpSpPr>
        <p:sp>
          <p:nvSpPr>
            <p:cNvPr id="14" name="Freeform 4">
              <a:extLst>
                <a:ext uri="{FF2B5EF4-FFF2-40B4-BE49-F238E27FC236}">
                  <a16:creationId xmlns:a16="http://schemas.microsoft.com/office/drawing/2014/main" id="{50A0C7BC-9517-383F-8F3F-669025EAB9A3}"/>
                </a:ext>
              </a:extLst>
            </p:cNvPr>
            <p:cNvSpPr/>
            <p:nvPr/>
          </p:nvSpPr>
          <p:spPr>
            <a:xfrm>
              <a:off x="1725202" y="113119"/>
              <a:ext cx="3291640" cy="466885"/>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a:p>
          </p:txBody>
        </p:sp>
        <p:sp>
          <p:nvSpPr>
            <p:cNvPr id="15" name="TextBox 5">
              <a:extLst>
                <a:ext uri="{FF2B5EF4-FFF2-40B4-BE49-F238E27FC236}">
                  <a16:creationId xmlns:a16="http://schemas.microsoft.com/office/drawing/2014/main" id="{F2794CD3-9C60-E72A-EE0D-5D5C3A8EF9D5}"/>
                </a:ext>
              </a:extLst>
            </p:cNvPr>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sp>
        <p:nvSpPr>
          <p:cNvPr id="9" name="TextBox 8">
            <a:extLst>
              <a:ext uri="{FF2B5EF4-FFF2-40B4-BE49-F238E27FC236}">
                <a16:creationId xmlns:a16="http://schemas.microsoft.com/office/drawing/2014/main" id="{7AD2F101-C145-DDDC-7E32-B4E6E2156848}"/>
              </a:ext>
            </a:extLst>
          </p:cNvPr>
          <p:cNvSpPr txBox="1"/>
          <p:nvPr/>
        </p:nvSpPr>
        <p:spPr>
          <a:xfrm>
            <a:off x="1284808" y="522570"/>
            <a:ext cx="2590800" cy="646331"/>
          </a:xfrm>
          <a:prstGeom prst="rect">
            <a:avLst/>
          </a:prstGeom>
          <a:noFill/>
        </p:spPr>
        <p:txBody>
          <a:bodyPr wrap="square">
            <a:spAutoFit/>
          </a:bodyPr>
          <a:lstStyle/>
          <a:p>
            <a:r>
              <a:rPr lang="en-US" sz="3600" dirty="0">
                <a:solidFill>
                  <a:schemeClr val="bg1"/>
                </a:solidFill>
              </a:rPr>
              <a:t>Background</a:t>
            </a:r>
          </a:p>
        </p:txBody>
      </p:sp>
      <p:sp>
        <p:nvSpPr>
          <p:cNvPr id="2" name="Rectangle 1">
            <a:extLst>
              <a:ext uri="{FF2B5EF4-FFF2-40B4-BE49-F238E27FC236}">
                <a16:creationId xmlns:a16="http://schemas.microsoft.com/office/drawing/2014/main" id="{C807393A-BA03-7AB0-B9AC-C699EA4B5B2B}"/>
              </a:ext>
            </a:extLst>
          </p:cNvPr>
          <p:cNvSpPr/>
          <p:nvPr/>
        </p:nvSpPr>
        <p:spPr>
          <a:xfrm>
            <a:off x="2556641"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3" name="Rectangle 1">
            <a:extLst>
              <a:ext uri="{FF2B5EF4-FFF2-40B4-BE49-F238E27FC236}">
                <a16:creationId xmlns:a16="http://schemas.microsoft.com/office/drawing/2014/main" id="{169ECFAA-B00F-4C0C-16D7-1E0F75D72215}"/>
              </a:ext>
            </a:extLst>
          </p:cNvPr>
          <p:cNvSpPr>
            <a:spLocks noChangeArrowheads="1"/>
          </p:cNvSpPr>
          <p:nvPr/>
        </p:nvSpPr>
        <p:spPr bwMode="auto">
          <a:xfrm>
            <a:off x="438675" y="2141735"/>
            <a:ext cx="4742925" cy="4047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Activity-Based Stress Estimation:</a:t>
            </a:r>
            <a:r>
              <a:rPr kumimoji="0" lang="en-US" altLang="en-US" sz="1800" b="0" i="0" u="none" strike="noStrike" cap="none" normalizeH="0" baseline="0" dirty="0">
                <a:ln>
                  <a:noFill/>
                </a:ln>
                <a:solidFill>
                  <a:schemeClr val="tx1"/>
                </a:solidFill>
                <a:effectLst/>
                <a:latin typeface="Arial" panose="020B0604020202020204" pitchFamily="34" charset="0"/>
              </a:rPr>
              <a:t> Tracks user engagement to assess current stress levels.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Creative Therapy Insights:</a:t>
            </a:r>
            <a:r>
              <a:rPr kumimoji="0" lang="en-US" altLang="en-US" sz="1800" b="0" i="0" u="none" strike="noStrike" cap="none" normalizeH="0" baseline="0" dirty="0">
                <a:ln>
                  <a:noFill/>
                </a:ln>
                <a:solidFill>
                  <a:schemeClr val="tx1"/>
                </a:solidFill>
                <a:effectLst/>
                <a:latin typeface="Arial" panose="020B0604020202020204" pitchFamily="34" charset="0"/>
              </a:rPr>
              <a:t> Analyzes mandala patterns, colors, and activity duration.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Music Impact:</a:t>
            </a:r>
            <a:r>
              <a:rPr kumimoji="0" lang="en-US" altLang="en-US" sz="1800" b="0" i="0" u="none" strike="noStrike" cap="none" normalizeH="0" baseline="0" dirty="0">
                <a:ln>
                  <a:noFill/>
                </a:ln>
                <a:solidFill>
                  <a:schemeClr val="tx1"/>
                </a:solidFill>
                <a:effectLst/>
                <a:latin typeface="Arial" panose="020B0604020202020204" pitchFamily="34" charset="0"/>
              </a:rPr>
              <a:t> Evaluates the nature of tracks and listening duration.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Personalization Factors:</a:t>
            </a:r>
            <a:r>
              <a:rPr kumimoji="0" lang="en-US" altLang="en-US" sz="1800" b="0" i="0" u="none" strike="noStrike" cap="none" normalizeH="0" baseline="0" dirty="0">
                <a:ln>
                  <a:noFill/>
                </a:ln>
                <a:solidFill>
                  <a:schemeClr val="tx1"/>
                </a:solidFill>
                <a:effectLst/>
                <a:latin typeface="Arial" panose="020B0604020202020204" pitchFamily="34" charset="0"/>
              </a:rPr>
              <a:t> Considers demographic data like age and gender for accurate stress </a:t>
            </a:r>
          </a:p>
        </p:txBody>
      </p:sp>
    </p:spTree>
    <p:extLst>
      <p:ext uri="{BB962C8B-B14F-4D97-AF65-F5344CB8AC3E}">
        <p14:creationId xmlns:p14="http://schemas.microsoft.com/office/powerpoint/2010/main" val="1390063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37B8D-0260-63DD-C3C1-7A8240A2D10B}"/>
            </a:ext>
          </a:extLst>
        </p:cNvPr>
        <p:cNvGrpSpPr/>
        <p:nvPr/>
      </p:nvGrpSpPr>
      <p:grpSpPr>
        <a:xfrm>
          <a:off x="0" y="0"/>
          <a:ext cx="0" cy="0"/>
          <a:chOff x="0" y="0"/>
          <a:chExt cx="0" cy="0"/>
        </a:xfrm>
      </p:grpSpPr>
      <p:sp>
        <p:nvSpPr>
          <p:cNvPr id="14" name="Freeform 11">
            <a:extLst>
              <a:ext uri="{FF2B5EF4-FFF2-40B4-BE49-F238E27FC236}">
                <a16:creationId xmlns:a16="http://schemas.microsoft.com/office/drawing/2014/main" id="{3AE0A43F-3C4B-0A29-159D-108B42452606}"/>
              </a:ext>
            </a:extLst>
          </p:cNvPr>
          <p:cNvSpPr/>
          <p:nvPr/>
        </p:nvSpPr>
        <p:spPr>
          <a:xfrm>
            <a:off x="10972800" y="3886200"/>
            <a:ext cx="3764063" cy="2082800"/>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12" name="Rectangle 11">
            <a:extLst>
              <a:ext uri="{FF2B5EF4-FFF2-40B4-BE49-F238E27FC236}">
                <a16:creationId xmlns:a16="http://schemas.microsoft.com/office/drawing/2014/main" id="{F0ED88A3-2AFE-9F84-D910-76C204FFE2C5}"/>
              </a:ext>
            </a:extLst>
          </p:cNvPr>
          <p:cNvSpPr/>
          <p:nvPr/>
        </p:nvSpPr>
        <p:spPr>
          <a:xfrm>
            <a:off x="2667000" y="6553200"/>
            <a:ext cx="57912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building a bar graph&#10;&#10;AI-generated content may be incorrect.">
            <a:extLst>
              <a:ext uri="{FF2B5EF4-FFF2-40B4-BE49-F238E27FC236}">
                <a16:creationId xmlns:a16="http://schemas.microsoft.com/office/drawing/2014/main" id="{455AC55C-9DE9-1DB6-4690-68B51C8DEF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2" y="384430"/>
            <a:ext cx="6386482" cy="6473570"/>
          </a:xfrm>
          <a:prstGeom prst="rect">
            <a:avLst/>
          </a:prstGeom>
        </p:spPr>
      </p:pic>
      <p:sp>
        <p:nvSpPr>
          <p:cNvPr id="13" name="Freeform 6">
            <a:extLst>
              <a:ext uri="{FF2B5EF4-FFF2-40B4-BE49-F238E27FC236}">
                <a16:creationId xmlns:a16="http://schemas.microsoft.com/office/drawing/2014/main" id="{9E6CD6A4-B358-6379-E95A-F2EF2FD65771}"/>
              </a:ext>
            </a:extLst>
          </p:cNvPr>
          <p:cNvSpPr/>
          <p:nvPr/>
        </p:nvSpPr>
        <p:spPr>
          <a:xfrm>
            <a:off x="5537200" y="-106680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dirty="0"/>
          </a:p>
        </p:txBody>
      </p:sp>
      <p:sp>
        <p:nvSpPr>
          <p:cNvPr id="10" name="Oval 9">
            <a:extLst>
              <a:ext uri="{FF2B5EF4-FFF2-40B4-BE49-F238E27FC236}">
                <a16:creationId xmlns:a16="http://schemas.microsoft.com/office/drawing/2014/main" id="{D639EF28-1DBA-F296-5391-B64FC7F6B510}"/>
              </a:ext>
            </a:extLst>
          </p:cNvPr>
          <p:cNvSpPr/>
          <p:nvPr/>
        </p:nvSpPr>
        <p:spPr>
          <a:xfrm>
            <a:off x="7529760" y="-1252034"/>
            <a:ext cx="5616080" cy="5644141"/>
          </a:xfrm>
          <a:prstGeom prst="ellipse">
            <a:avLst/>
          </a:prstGeom>
          <a:solidFill>
            <a:srgbClr val="0D3512"/>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57307-0F33-EE71-43E8-8099D62B6EB3}"/>
              </a:ext>
            </a:extLst>
          </p:cNvPr>
          <p:cNvSpPr>
            <a:spLocks noGrp="1"/>
          </p:cNvSpPr>
          <p:nvPr>
            <p:ph type="title"/>
          </p:nvPr>
        </p:nvSpPr>
        <p:spPr>
          <a:xfrm>
            <a:off x="8133722" y="889000"/>
            <a:ext cx="3886200" cy="1362075"/>
          </a:xfrm>
        </p:spPr>
        <p:txBody>
          <a:bodyPr/>
          <a:lstStyle/>
          <a:p>
            <a:pPr algn="ctr"/>
            <a:r>
              <a:rPr lang="en-US" dirty="0">
                <a:solidFill>
                  <a:schemeClr val="bg1"/>
                </a:solidFill>
              </a:rPr>
              <a:t>Progress in PP1</a:t>
            </a:r>
          </a:p>
        </p:txBody>
      </p:sp>
    </p:spTree>
    <p:extLst>
      <p:ext uri="{BB962C8B-B14F-4D97-AF65-F5344CB8AC3E}">
        <p14:creationId xmlns:p14="http://schemas.microsoft.com/office/powerpoint/2010/main" val="746442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23F33-D54C-A27B-146C-354FDBA60F29}"/>
            </a:ext>
          </a:extLst>
        </p:cNvPr>
        <p:cNvGrpSpPr/>
        <p:nvPr/>
      </p:nvGrpSpPr>
      <p:grpSpPr>
        <a:xfrm>
          <a:off x="0" y="0"/>
          <a:ext cx="0" cy="0"/>
          <a:chOff x="0" y="0"/>
          <a:chExt cx="0" cy="0"/>
        </a:xfrm>
      </p:grpSpPr>
      <p:pic>
        <p:nvPicPr>
          <p:cNvPr id="3" name="Picture 2" descr="A person holding a cellphone&#10;&#10;Description automatically generated">
            <a:extLst>
              <a:ext uri="{FF2B5EF4-FFF2-40B4-BE49-F238E27FC236}">
                <a16:creationId xmlns:a16="http://schemas.microsoft.com/office/drawing/2014/main" id="{90193FE3-D202-F41A-BD49-7DC511CE3B08}"/>
              </a:ext>
            </a:extLst>
          </p:cNvPr>
          <p:cNvPicPr>
            <a:picLocks noChangeAspect="1"/>
          </p:cNvPicPr>
          <p:nvPr/>
        </p:nvPicPr>
        <p:blipFill>
          <a:blip r:embed="rId2"/>
          <a:srcRect l="-1" t="6667" r="453" b="15555"/>
          <a:stretch/>
        </p:blipFill>
        <p:spPr>
          <a:xfrm>
            <a:off x="3657600" y="1042501"/>
            <a:ext cx="2755025" cy="4609296"/>
          </a:xfrm>
          <a:prstGeom prst="rect">
            <a:avLst/>
          </a:prstGeom>
        </p:spPr>
      </p:pic>
      <p:pic>
        <p:nvPicPr>
          <p:cNvPr id="10" name="Picture 9">
            <a:extLst>
              <a:ext uri="{FF2B5EF4-FFF2-40B4-BE49-F238E27FC236}">
                <a16:creationId xmlns:a16="http://schemas.microsoft.com/office/drawing/2014/main" id="{8A8EA2D0-7198-E6C6-0648-A372A0FB0454}"/>
              </a:ext>
            </a:extLst>
          </p:cNvPr>
          <p:cNvPicPr>
            <a:picLocks noChangeAspect="1"/>
          </p:cNvPicPr>
          <p:nvPr/>
        </p:nvPicPr>
        <p:blipFill>
          <a:blip r:embed="rId3"/>
          <a:stretch>
            <a:fillRect/>
          </a:stretch>
        </p:blipFill>
        <p:spPr>
          <a:xfrm>
            <a:off x="1219201" y="3296001"/>
            <a:ext cx="2209800" cy="2520553"/>
          </a:xfrm>
          <a:prstGeom prst="rect">
            <a:avLst/>
          </a:prstGeom>
        </p:spPr>
      </p:pic>
      <p:sp>
        <p:nvSpPr>
          <p:cNvPr id="13" name="Freeform 4">
            <a:extLst>
              <a:ext uri="{FF2B5EF4-FFF2-40B4-BE49-F238E27FC236}">
                <a16:creationId xmlns:a16="http://schemas.microsoft.com/office/drawing/2014/main" id="{38835A0F-3508-6B38-39EF-52F0DD12E917}"/>
              </a:ext>
            </a:extLst>
          </p:cNvPr>
          <p:cNvSpPr/>
          <p:nvPr/>
        </p:nvSpPr>
        <p:spPr>
          <a:xfrm>
            <a:off x="-192393" y="-790581"/>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a:p>
        </p:txBody>
      </p:sp>
      <p:sp>
        <p:nvSpPr>
          <p:cNvPr id="14" name="Freeform 6">
            <a:extLst>
              <a:ext uri="{FF2B5EF4-FFF2-40B4-BE49-F238E27FC236}">
                <a16:creationId xmlns:a16="http://schemas.microsoft.com/office/drawing/2014/main" id="{120534C2-5500-9953-3864-617A948A0C1C}"/>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dirty="0"/>
          </a:p>
        </p:txBody>
      </p:sp>
      <p:sp>
        <p:nvSpPr>
          <p:cNvPr id="5" name="TextBox 4">
            <a:extLst>
              <a:ext uri="{FF2B5EF4-FFF2-40B4-BE49-F238E27FC236}">
                <a16:creationId xmlns:a16="http://schemas.microsoft.com/office/drawing/2014/main" id="{C5A0AE0C-F5DC-8D9A-FD2B-2532A2BCF15D}"/>
              </a:ext>
            </a:extLst>
          </p:cNvPr>
          <p:cNvSpPr txBox="1"/>
          <p:nvPr/>
        </p:nvSpPr>
        <p:spPr>
          <a:xfrm>
            <a:off x="422635" y="-59694"/>
            <a:ext cx="4419600" cy="584775"/>
          </a:xfrm>
          <a:prstGeom prst="rect">
            <a:avLst/>
          </a:prstGeom>
          <a:noFill/>
        </p:spPr>
        <p:txBody>
          <a:bodyPr wrap="square" rtlCol="0">
            <a:spAutoFit/>
          </a:bodyPr>
          <a:lstStyle/>
          <a:p>
            <a:r>
              <a:rPr lang="en-US" sz="3200" dirty="0">
                <a:solidFill>
                  <a:schemeClr val="bg1"/>
                </a:solidFill>
              </a:rPr>
              <a:t>Model Development</a:t>
            </a:r>
          </a:p>
        </p:txBody>
      </p:sp>
      <p:graphicFrame>
        <p:nvGraphicFramePr>
          <p:cNvPr id="4" name="Diagram 3">
            <a:extLst>
              <a:ext uri="{FF2B5EF4-FFF2-40B4-BE49-F238E27FC236}">
                <a16:creationId xmlns:a16="http://schemas.microsoft.com/office/drawing/2014/main" id="{5F29DC63-9A4C-6C97-7A52-661BCC451F4C}"/>
              </a:ext>
            </a:extLst>
          </p:cNvPr>
          <p:cNvGraphicFramePr/>
          <p:nvPr>
            <p:extLst>
              <p:ext uri="{D42A27DB-BD31-4B8C-83A1-F6EECF244321}">
                <p14:modId xmlns:p14="http://schemas.microsoft.com/office/powerpoint/2010/main" val="949787790"/>
              </p:ext>
            </p:extLst>
          </p:nvPr>
        </p:nvGraphicFramePr>
        <p:xfrm>
          <a:off x="179038" y="951035"/>
          <a:ext cx="12192000" cy="61383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Picture 5" descr="A screenshot of a phone&#10;&#10;Description automatically generated">
            <a:extLst>
              <a:ext uri="{FF2B5EF4-FFF2-40B4-BE49-F238E27FC236}">
                <a16:creationId xmlns:a16="http://schemas.microsoft.com/office/drawing/2014/main" id="{50C8C3F3-E94C-E85E-C312-FA1C28C1F459}"/>
              </a:ext>
            </a:extLst>
          </p:cNvPr>
          <p:cNvPicPr>
            <a:picLocks noChangeAspect="1"/>
          </p:cNvPicPr>
          <p:nvPr/>
        </p:nvPicPr>
        <p:blipFill>
          <a:blip r:embed="rId11"/>
          <a:srcRect l="2980" t="9465" r="4334" b="77201"/>
          <a:stretch/>
        </p:blipFill>
        <p:spPr>
          <a:xfrm>
            <a:off x="7696200" y="3429001"/>
            <a:ext cx="3912877" cy="1320352"/>
          </a:xfrm>
          <a:prstGeom prst="rect">
            <a:avLst/>
          </a:prstGeom>
        </p:spPr>
      </p:pic>
      <p:pic>
        <p:nvPicPr>
          <p:cNvPr id="8" name="Picture 7" descr="A screenshot of a device&#10;&#10;Description automatically generated">
            <a:extLst>
              <a:ext uri="{FF2B5EF4-FFF2-40B4-BE49-F238E27FC236}">
                <a16:creationId xmlns:a16="http://schemas.microsoft.com/office/drawing/2014/main" id="{D5C539D6-F6F8-303C-4AAF-E7504CC02924}"/>
              </a:ext>
            </a:extLst>
          </p:cNvPr>
          <p:cNvPicPr>
            <a:picLocks noChangeAspect="1"/>
          </p:cNvPicPr>
          <p:nvPr/>
        </p:nvPicPr>
        <p:blipFill>
          <a:blip r:embed="rId12"/>
          <a:srcRect b="34573"/>
          <a:stretch/>
        </p:blipFill>
        <p:spPr>
          <a:xfrm>
            <a:off x="7696200" y="1618857"/>
            <a:ext cx="3787153" cy="1388880"/>
          </a:xfrm>
          <a:prstGeom prst="rect">
            <a:avLst/>
          </a:prstGeom>
        </p:spPr>
      </p:pic>
      <p:sp>
        <p:nvSpPr>
          <p:cNvPr id="9" name="Rectangle 8">
            <a:extLst>
              <a:ext uri="{FF2B5EF4-FFF2-40B4-BE49-F238E27FC236}">
                <a16:creationId xmlns:a16="http://schemas.microsoft.com/office/drawing/2014/main" id="{B87D6000-821D-70A1-DE57-8ED1C785842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1996161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51B98-A759-AA31-893E-75562718840C}"/>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840F8711-401E-E6E3-DB09-9F92B97534E0}"/>
              </a:ext>
            </a:extLst>
          </p:cNvPr>
          <p:cNvSpPr/>
          <p:nvPr/>
        </p:nvSpPr>
        <p:spPr>
          <a:xfrm>
            <a:off x="-192393" y="-457200"/>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a:p>
        </p:txBody>
      </p:sp>
      <p:sp>
        <p:nvSpPr>
          <p:cNvPr id="14" name="Freeform 6">
            <a:extLst>
              <a:ext uri="{FF2B5EF4-FFF2-40B4-BE49-F238E27FC236}">
                <a16:creationId xmlns:a16="http://schemas.microsoft.com/office/drawing/2014/main" id="{7150F11F-0702-5E9D-D6FB-D2FCDBDEE3CC}"/>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5" name="TextBox 4">
            <a:extLst>
              <a:ext uri="{FF2B5EF4-FFF2-40B4-BE49-F238E27FC236}">
                <a16:creationId xmlns:a16="http://schemas.microsoft.com/office/drawing/2014/main" id="{B18C5842-E334-6438-4A68-72FDA25C0C12}"/>
              </a:ext>
            </a:extLst>
          </p:cNvPr>
          <p:cNvSpPr txBox="1"/>
          <p:nvPr/>
        </p:nvSpPr>
        <p:spPr>
          <a:xfrm>
            <a:off x="457200" y="205923"/>
            <a:ext cx="3886200" cy="584775"/>
          </a:xfrm>
          <a:prstGeom prst="rect">
            <a:avLst/>
          </a:prstGeom>
          <a:noFill/>
        </p:spPr>
        <p:txBody>
          <a:bodyPr wrap="square" rtlCol="0">
            <a:spAutoFit/>
          </a:bodyPr>
          <a:lstStyle/>
          <a:p>
            <a:r>
              <a:rPr lang="en-US" sz="3200" dirty="0">
                <a:solidFill>
                  <a:schemeClr val="bg1"/>
                </a:solidFill>
              </a:rPr>
              <a:t>Model Development</a:t>
            </a:r>
          </a:p>
        </p:txBody>
      </p:sp>
      <p:graphicFrame>
        <p:nvGraphicFramePr>
          <p:cNvPr id="4" name="Diagram 3">
            <a:extLst>
              <a:ext uri="{FF2B5EF4-FFF2-40B4-BE49-F238E27FC236}">
                <a16:creationId xmlns:a16="http://schemas.microsoft.com/office/drawing/2014/main" id="{34EADF5E-8069-8D46-3FC8-E908133A7498}"/>
              </a:ext>
            </a:extLst>
          </p:cNvPr>
          <p:cNvGraphicFramePr/>
          <p:nvPr>
            <p:extLst>
              <p:ext uri="{D42A27DB-BD31-4B8C-83A1-F6EECF244321}">
                <p14:modId xmlns:p14="http://schemas.microsoft.com/office/powerpoint/2010/main" val="2990771922"/>
              </p:ext>
            </p:extLst>
          </p:nvPr>
        </p:nvGraphicFramePr>
        <p:xfrm>
          <a:off x="0" y="951035"/>
          <a:ext cx="11506200" cy="52211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a:extLst>
              <a:ext uri="{FF2B5EF4-FFF2-40B4-BE49-F238E27FC236}">
                <a16:creationId xmlns:a16="http://schemas.microsoft.com/office/drawing/2014/main" id="{173EAB1C-A89F-7CA2-560E-1F43D6CA7BD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212217060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4">
            <a:extLst>
              <a:ext uri="{FF2B5EF4-FFF2-40B4-BE49-F238E27FC236}">
                <a16:creationId xmlns:a16="http://schemas.microsoft.com/office/drawing/2014/main" id="{7421D7FC-F68B-B49D-2C93-6ED14B4BE063}"/>
              </a:ext>
            </a:extLst>
          </p:cNvPr>
          <p:cNvSpPr/>
          <p:nvPr/>
        </p:nvSpPr>
        <p:spPr>
          <a:xfrm>
            <a:off x="0" y="-771509"/>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b="1" dirty="0"/>
          </a:p>
        </p:txBody>
      </p:sp>
      <p:sp>
        <p:nvSpPr>
          <p:cNvPr id="14" name="Freeform 6">
            <a:extLst>
              <a:ext uri="{FF2B5EF4-FFF2-40B4-BE49-F238E27FC236}">
                <a16:creationId xmlns:a16="http://schemas.microsoft.com/office/drawing/2014/main" id="{AA9E61C1-10CC-FEBF-9BEE-A8D16B012FF2}"/>
              </a:ext>
            </a:extLst>
          </p:cNvPr>
          <p:cNvSpPr/>
          <p:nvPr/>
        </p:nvSpPr>
        <p:spPr>
          <a:xfrm>
            <a:off x="9672268" y="4823285"/>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4" name="Rectangle 3">
            <a:extLst>
              <a:ext uri="{FF2B5EF4-FFF2-40B4-BE49-F238E27FC236}">
                <a16:creationId xmlns:a16="http://schemas.microsoft.com/office/drawing/2014/main" id="{5ED602A0-97BE-E359-3ED2-F6E0123FC97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9" name="TextBox 8">
            <a:extLst>
              <a:ext uri="{FF2B5EF4-FFF2-40B4-BE49-F238E27FC236}">
                <a16:creationId xmlns:a16="http://schemas.microsoft.com/office/drawing/2014/main" id="{4EC4EFF7-9EE2-3B16-1E8A-3AC912BB40DD}"/>
              </a:ext>
            </a:extLst>
          </p:cNvPr>
          <p:cNvSpPr txBox="1"/>
          <p:nvPr/>
        </p:nvSpPr>
        <p:spPr>
          <a:xfrm>
            <a:off x="536935" y="140725"/>
            <a:ext cx="4191000" cy="584775"/>
          </a:xfrm>
          <a:prstGeom prst="rect">
            <a:avLst/>
          </a:prstGeom>
          <a:noFill/>
        </p:spPr>
        <p:txBody>
          <a:bodyPr wrap="square" rtlCol="0">
            <a:spAutoFit/>
          </a:bodyPr>
          <a:lstStyle/>
          <a:p>
            <a:r>
              <a:rPr lang="en-US" sz="3200" dirty="0">
                <a:solidFill>
                  <a:schemeClr val="bg1"/>
                </a:solidFill>
              </a:rPr>
              <a:t>Model Development</a:t>
            </a:r>
          </a:p>
        </p:txBody>
      </p:sp>
      <p:pic>
        <p:nvPicPr>
          <p:cNvPr id="7" name="Picture 6" descr="A diagram of a confusion matrix&#10;&#10;Description automatically generated">
            <a:extLst>
              <a:ext uri="{FF2B5EF4-FFF2-40B4-BE49-F238E27FC236}">
                <a16:creationId xmlns:a16="http://schemas.microsoft.com/office/drawing/2014/main" id="{FDA05F89-B887-ED77-F925-847CDC834F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2631" y="970107"/>
            <a:ext cx="7037696" cy="5278272"/>
          </a:xfrm>
          <a:prstGeom prst="rect">
            <a:avLst/>
          </a:prstGeom>
        </p:spPr>
      </p:pic>
    </p:spTree>
    <p:extLst>
      <p:ext uri="{BB962C8B-B14F-4D97-AF65-F5344CB8AC3E}">
        <p14:creationId xmlns:p14="http://schemas.microsoft.com/office/powerpoint/2010/main" val="373104797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1192C-2505-8099-382D-C7CE191BE65D}"/>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0A90C575-B6D8-8D9D-0535-67AD900F9F42}"/>
              </a:ext>
            </a:extLst>
          </p:cNvPr>
          <p:cNvSpPr/>
          <p:nvPr/>
        </p:nvSpPr>
        <p:spPr>
          <a:xfrm>
            <a:off x="-15240" y="-35693"/>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a:p>
        </p:txBody>
      </p:sp>
      <p:sp>
        <p:nvSpPr>
          <p:cNvPr id="14" name="Freeform 6">
            <a:extLst>
              <a:ext uri="{FF2B5EF4-FFF2-40B4-BE49-F238E27FC236}">
                <a16:creationId xmlns:a16="http://schemas.microsoft.com/office/drawing/2014/main" id="{1AF5A561-CAA5-65A6-3BCC-D0255FD7968F}"/>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5" name="TextBox 4">
            <a:extLst>
              <a:ext uri="{FF2B5EF4-FFF2-40B4-BE49-F238E27FC236}">
                <a16:creationId xmlns:a16="http://schemas.microsoft.com/office/drawing/2014/main" id="{F7A1E33D-8E87-448E-DF10-B7AC75B3454C}"/>
              </a:ext>
            </a:extLst>
          </p:cNvPr>
          <p:cNvSpPr txBox="1"/>
          <p:nvPr/>
        </p:nvSpPr>
        <p:spPr>
          <a:xfrm>
            <a:off x="457200" y="464514"/>
            <a:ext cx="4724400" cy="584775"/>
          </a:xfrm>
          <a:prstGeom prst="rect">
            <a:avLst/>
          </a:prstGeom>
          <a:noFill/>
        </p:spPr>
        <p:txBody>
          <a:bodyPr wrap="square" rtlCol="0">
            <a:spAutoFit/>
          </a:bodyPr>
          <a:lstStyle/>
          <a:p>
            <a:r>
              <a:rPr lang="en-US" sz="3200" dirty="0">
                <a:solidFill>
                  <a:schemeClr val="bg1"/>
                </a:solidFill>
              </a:rPr>
              <a:t>Frontend Implementation</a:t>
            </a:r>
          </a:p>
        </p:txBody>
      </p:sp>
      <p:sp>
        <p:nvSpPr>
          <p:cNvPr id="3" name="Rectangle 2">
            <a:extLst>
              <a:ext uri="{FF2B5EF4-FFF2-40B4-BE49-F238E27FC236}">
                <a16:creationId xmlns:a16="http://schemas.microsoft.com/office/drawing/2014/main" id="{42CBCB1B-539A-E36F-2D9E-F0FE5EE984C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pic>
        <p:nvPicPr>
          <p:cNvPr id="6" name="Picture 5">
            <a:extLst>
              <a:ext uri="{FF2B5EF4-FFF2-40B4-BE49-F238E27FC236}">
                <a16:creationId xmlns:a16="http://schemas.microsoft.com/office/drawing/2014/main" id="{0E064BF8-6FE5-C28D-8DA8-49128C3A17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6646" y="2112257"/>
            <a:ext cx="1680210" cy="3733800"/>
          </a:xfrm>
          <a:prstGeom prst="rect">
            <a:avLst/>
          </a:prstGeom>
        </p:spPr>
      </p:pic>
      <p:pic>
        <p:nvPicPr>
          <p:cNvPr id="8" name="Picture 7">
            <a:extLst>
              <a:ext uri="{FF2B5EF4-FFF2-40B4-BE49-F238E27FC236}">
                <a16:creationId xmlns:a16="http://schemas.microsoft.com/office/drawing/2014/main" id="{B62CFB2E-DD35-43B8-295A-CD147799C3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3007" y="2036057"/>
            <a:ext cx="1714500" cy="3810000"/>
          </a:xfrm>
          <a:prstGeom prst="rect">
            <a:avLst/>
          </a:prstGeom>
        </p:spPr>
      </p:pic>
      <p:pic>
        <p:nvPicPr>
          <p:cNvPr id="10" name="Picture 9">
            <a:extLst>
              <a:ext uri="{FF2B5EF4-FFF2-40B4-BE49-F238E27FC236}">
                <a16:creationId xmlns:a16="http://schemas.microsoft.com/office/drawing/2014/main" id="{48C998F2-F289-8C23-C367-4CA4740907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8454" y="2036057"/>
            <a:ext cx="1714500" cy="3810000"/>
          </a:xfrm>
          <a:prstGeom prst="rect">
            <a:avLst/>
          </a:prstGeom>
        </p:spPr>
      </p:pic>
      <p:pic>
        <p:nvPicPr>
          <p:cNvPr id="12" name="Picture 11">
            <a:extLst>
              <a:ext uri="{FF2B5EF4-FFF2-40B4-BE49-F238E27FC236}">
                <a16:creationId xmlns:a16="http://schemas.microsoft.com/office/drawing/2014/main" id="{B4F4D7CD-B704-7057-A37E-17EAF55004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77400" y="2036057"/>
            <a:ext cx="1714501" cy="3810002"/>
          </a:xfrm>
          <a:prstGeom prst="rect">
            <a:avLst/>
          </a:prstGeom>
        </p:spPr>
      </p:pic>
      <p:grpSp>
        <p:nvGrpSpPr>
          <p:cNvPr id="15" name="Group 14">
            <a:extLst>
              <a:ext uri="{FF2B5EF4-FFF2-40B4-BE49-F238E27FC236}">
                <a16:creationId xmlns:a16="http://schemas.microsoft.com/office/drawing/2014/main" id="{4192A960-51CA-3B2B-7171-222EEEE720B0}"/>
              </a:ext>
            </a:extLst>
          </p:cNvPr>
          <p:cNvGrpSpPr/>
          <p:nvPr/>
        </p:nvGrpSpPr>
        <p:grpSpPr>
          <a:xfrm>
            <a:off x="3088931" y="3391068"/>
            <a:ext cx="762001" cy="1099977"/>
            <a:chOff x="0" y="0"/>
            <a:chExt cx="1451520" cy="2381040"/>
          </a:xfrm>
          <a:solidFill>
            <a:srgbClr val="0D3512"/>
          </a:solidFill>
        </p:grpSpPr>
        <p:sp>
          <p:nvSpPr>
            <p:cNvPr id="16" name="Freeform 11">
              <a:extLst>
                <a:ext uri="{FF2B5EF4-FFF2-40B4-BE49-F238E27FC236}">
                  <a16:creationId xmlns:a16="http://schemas.microsoft.com/office/drawing/2014/main" id="{36DD3E75-9717-70C4-3E47-C04386491941}"/>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a:p>
          </p:txBody>
        </p:sp>
      </p:grpSp>
      <p:grpSp>
        <p:nvGrpSpPr>
          <p:cNvPr id="17" name="Group 16">
            <a:extLst>
              <a:ext uri="{FF2B5EF4-FFF2-40B4-BE49-F238E27FC236}">
                <a16:creationId xmlns:a16="http://schemas.microsoft.com/office/drawing/2014/main" id="{6E17089D-A884-A2CF-59C7-F323C0F08A9F}"/>
              </a:ext>
            </a:extLst>
          </p:cNvPr>
          <p:cNvGrpSpPr/>
          <p:nvPr/>
        </p:nvGrpSpPr>
        <p:grpSpPr>
          <a:xfrm>
            <a:off x="6023494" y="3381915"/>
            <a:ext cx="762001" cy="1099977"/>
            <a:chOff x="0" y="0"/>
            <a:chExt cx="1451520" cy="2381040"/>
          </a:xfrm>
          <a:solidFill>
            <a:srgbClr val="0D3512"/>
          </a:solidFill>
        </p:grpSpPr>
        <p:sp>
          <p:nvSpPr>
            <p:cNvPr id="18" name="Freeform 11">
              <a:extLst>
                <a:ext uri="{FF2B5EF4-FFF2-40B4-BE49-F238E27FC236}">
                  <a16:creationId xmlns:a16="http://schemas.microsoft.com/office/drawing/2014/main" id="{680B0746-CC9B-9712-668E-4AAEDAE235A6}"/>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a:p>
          </p:txBody>
        </p:sp>
      </p:grpSp>
      <p:grpSp>
        <p:nvGrpSpPr>
          <p:cNvPr id="19" name="Group 18">
            <a:extLst>
              <a:ext uri="{FF2B5EF4-FFF2-40B4-BE49-F238E27FC236}">
                <a16:creationId xmlns:a16="http://schemas.microsoft.com/office/drawing/2014/main" id="{AFBAB4DA-1A08-5CB8-7022-9AC0893C8AA9}"/>
              </a:ext>
            </a:extLst>
          </p:cNvPr>
          <p:cNvGrpSpPr/>
          <p:nvPr/>
        </p:nvGrpSpPr>
        <p:grpSpPr>
          <a:xfrm>
            <a:off x="8735997" y="3372762"/>
            <a:ext cx="762001" cy="1099977"/>
            <a:chOff x="0" y="0"/>
            <a:chExt cx="1451520" cy="2381040"/>
          </a:xfrm>
          <a:solidFill>
            <a:srgbClr val="0D3512"/>
          </a:solidFill>
        </p:grpSpPr>
        <p:sp>
          <p:nvSpPr>
            <p:cNvPr id="20" name="Freeform 11">
              <a:extLst>
                <a:ext uri="{FF2B5EF4-FFF2-40B4-BE49-F238E27FC236}">
                  <a16:creationId xmlns:a16="http://schemas.microsoft.com/office/drawing/2014/main" id="{E0158ADB-12C1-D97F-FFB7-C1E4B1BF100A}"/>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a:p>
          </p:txBody>
        </p:sp>
      </p:grpSp>
    </p:spTree>
    <p:extLst>
      <p:ext uri="{BB962C8B-B14F-4D97-AF65-F5344CB8AC3E}">
        <p14:creationId xmlns:p14="http://schemas.microsoft.com/office/powerpoint/2010/main" val="3019923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028700" y="-372146"/>
            <a:ext cx="2057400" cy="7533267"/>
            <a:chOff x="0" y="0"/>
            <a:chExt cx="812800" cy="2976105"/>
          </a:xfrm>
          <a:solidFill>
            <a:srgbClr val="0D3512"/>
          </a:solidFill>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grpFill/>
          </p:spPr>
          <p:txBody>
            <a:bodyPr/>
            <a:lstStyle/>
            <a:p>
              <a:endParaRPr lang="en-US" sz="1200" dirty="0"/>
            </a:p>
          </p:txBody>
        </p:sp>
        <p:sp>
          <p:nvSpPr>
            <p:cNvPr id="7" name="TextBox 7"/>
            <p:cNvSpPr txBox="1"/>
            <p:nvPr/>
          </p:nvSpPr>
          <p:spPr>
            <a:xfrm>
              <a:off x="0" y="-19050"/>
              <a:ext cx="812800" cy="2995155"/>
            </a:xfrm>
            <a:prstGeom prst="rect">
              <a:avLst/>
            </a:prstGeom>
            <a:grpFill/>
          </p:spPr>
          <p:txBody>
            <a:bodyPr lIns="33867" tIns="33867" rIns="33867" bIns="33867" rtlCol="0" anchor="ctr"/>
            <a:lstStyle/>
            <a:p>
              <a:pPr algn="ctr">
                <a:lnSpc>
                  <a:spcPts val="1906"/>
                </a:lnSpc>
              </a:pPr>
              <a:endParaRPr sz="1200"/>
            </a:p>
          </p:txBody>
        </p:sp>
      </p:grpSp>
      <p:sp>
        <p:nvSpPr>
          <p:cNvPr id="11" name="Freeform 11"/>
          <p:cNvSpPr/>
          <p:nvPr/>
        </p:nvSpPr>
        <p:spPr>
          <a:xfrm>
            <a:off x="10268861" y="4355965"/>
            <a:ext cx="3764063" cy="2679835"/>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pic>
        <p:nvPicPr>
          <p:cNvPr id="28" name="object 6">
            <a:extLst>
              <a:ext uri="{FF2B5EF4-FFF2-40B4-BE49-F238E27FC236}">
                <a16:creationId xmlns:a16="http://schemas.microsoft.com/office/drawing/2014/main" id="{8E20A3F1-5FFD-0172-1719-F6C8D4713F5B}"/>
              </a:ext>
            </a:extLst>
          </p:cNvPr>
          <p:cNvPicPr/>
          <p:nvPr/>
        </p:nvPicPr>
        <p:blipFill>
          <a:blip r:embed="rId4" cstate="print"/>
          <a:stretch>
            <a:fillRect/>
          </a:stretch>
        </p:blipFill>
        <p:spPr>
          <a:xfrm>
            <a:off x="186944" y="293777"/>
            <a:ext cx="509017" cy="579120"/>
          </a:xfrm>
          <a:prstGeom prst="rect">
            <a:avLst/>
          </a:prstGeom>
        </p:spPr>
      </p:pic>
      <p:sp>
        <p:nvSpPr>
          <p:cNvPr id="29" name="object 8">
            <a:extLst>
              <a:ext uri="{FF2B5EF4-FFF2-40B4-BE49-F238E27FC236}">
                <a16:creationId xmlns:a16="http://schemas.microsoft.com/office/drawing/2014/main" id="{CC7AB3D4-DB54-8C52-A76C-EFFC04D42122}"/>
              </a:ext>
            </a:extLst>
          </p:cNvPr>
          <p:cNvSpPr txBox="1"/>
          <p:nvPr/>
        </p:nvSpPr>
        <p:spPr>
          <a:xfrm>
            <a:off x="4463883" y="907818"/>
            <a:ext cx="3764063" cy="4481441"/>
          </a:xfrm>
          <a:prstGeom prst="rect">
            <a:avLst/>
          </a:prstGeom>
        </p:spPr>
        <p:txBody>
          <a:bodyPr vert="horz" wrap="square" lIns="0" tIns="8467" rIns="0" bIns="0" rtlCol="0">
            <a:spAutoFit/>
          </a:bodyPr>
          <a:lstStyle/>
          <a:p>
            <a:pPr marL="8467">
              <a:lnSpc>
                <a:spcPct val="150000"/>
              </a:lnSpc>
              <a:spcBef>
                <a:spcPts val="67"/>
              </a:spcBef>
            </a:pPr>
            <a:r>
              <a:rPr lang="en-US" sz="2133" spc="-7" dirty="0">
                <a:solidFill>
                  <a:srgbClr val="006600"/>
                </a:solidFill>
                <a:latin typeface="Segoe UI"/>
                <a:cs typeface="Segoe UI"/>
              </a:rPr>
              <a:t>Introduction</a:t>
            </a:r>
          </a:p>
          <a:p>
            <a:pPr marL="8467">
              <a:lnSpc>
                <a:spcPct val="150000"/>
              </a:lnSpc>
              <a:spcBef>
                <a:spcPts val="67"/>
              </a:spcBef>
            </a:pPr>
            <a:r>
              <a:rPr lang="en-US" sz="2133" spc="-7" dirty="0">
                <a:solidFill>
                  <a:srgbClr val="006600"/>
                </a:solidFill>
                <a:latin typeface="Segoe UI"/>
                <a:cs typeface="Segoe UI"/>
              </a:rPr>
              <a:t>Publications</a:t>
            </a:r>
            <a:endParaRPr lang="en-US" sz="2133" dirty="0">
              <a:solidFill>
                <a:srgbClr val="006600"/>
              </a:solidFill>
              <a:latin typeface="Segoe UI"/>
              <a:cs typeface="Segoe UI"/>
            </a:endParaRPr>
          </a:p>
          <a:p>
            <a:pPr marL="13124">
              <a:lnSpc>
                <a:spcPct val="150000"/>
              </a:lnSpc>
              <a:spcBef>
                <a:spcPts val="67"/>
              </a:spcBef>
              <a:tabLst>
                <a:tab pos="223531" algn="l"/>
              </a:tabLst>
            </a:pPr>
            <a:r>
              <a:rPr sz="2133" dirty="0">
                <a:solidFill>
                  <a:srgbClr val="006600"/>
                </a:solidFill>
                <a:latin typeface="Segoe UI"/>
                <a:cs typeface="Segoe UI"/>
              </a:rPr>
              <a:t>Research</a:t>
            </a:r>
            <a:r>
              <a:rPr sz="2133" spc="-110" dirty="0">
                <a:solidFill>
                  <a:srgbClr val="006600"/>
                </a:solidFill>
                <a:latin typeface="Segoe UI"/>
                <a:cs typeface="Segoe UI"/>
              </a:rPr>
              <a:t> </a:t>
            </a:r>
            <a:r>
              <a:rPr sz="2133" spc="-7" dirty="0">
                <a:solidFill>
                  <a:srgbClr val="006600"/>
                </a:solidFill>
                <a:latin typeface="Segoe UI"/>
                <a:cs typeface="Segoe UI"/>
              </a:rPr>
              <a:t>Question</a:t>
            </a:r>
            <a:endParaRPr lang="en-GB" sz="2133" spc="-7" dirty="0">
              <a:solidFill>
                <a:srgbClr val="006600"/>
              </a:solidFill>
              <a:latin typeface="Segoe UI"/>
              <a:cs typeface="Segoe UI"/>
            </a:endParaRPr>
          </a:p>
          <a:p>
            <a:pPr marL="13124">
              <a:lnSpc>
                <a:spcPct val="150000"/>
              </a:lnSpc>
              <a:spcBef>
                <a:spcPts val="67"/>
              </a:spcBef>
              <a:tabLst>
                <a:tab pos="223531" algn="l"/>
              </a:tabLst>
            </a:pPr>
            <a:r>
              <a:rPr lang="en-US" sz="2133" spc="-7" dirty="0">
                <a:solidFill>
                  <a:srgbClr val="006600"/>
                </a:solidFill>
                <a:latin typeface="Segoe UI"/>
                <a:cs typeface="Segoe UI"/>
              </a:rPr>
              <a:t>Main </a:t>
            </a:r>
            <a:r>
              <a:rPr sz="2133" spc="-7" dirty="0">
                <a:solidFill>
                  <a:srgbClr val="006600"/>
                </a:solidFill>
                <a:latin typeface="Segoe UI"/>
                <a:cs typeface="Segoe UI"/>
              </a:rPr>
              <a:t>Objective</a:t>
            </a:r>
            <a:endParaRPr lang="en-US" sz="2133" spc="-7" dirty="0">
              <a:solidFill>
                <a:srgbClr val="006600"/>
              </a:solidFill>
              <a:latin typeface="Segoe UI"/>
              <a:cs typeface="Segoe UI"/>
            </a:endParaRPr>
          </a:p>
          <a:p>
            <a:pPr marL="13124">
              <a:lnSpc>
                <a:spcPct val="150000"/>
              </a:lnSpc>
              <a:spcBef>
                <a:spcPts val="67"/>
              </a:spcBef>
              <a:tabLst>
                <a:tab pos="223531" algn="l"/>
              </a:tabLst>
            </a:pPr>
            <a:r>
              <a:rPr lang="en-US" sz="2133" spc="-7" dirty="0">
                <a:solidFill>
                  <a:srgbClr val="006600"/>
                </a:solidFill>
                <a:latin typeface="Segoe UI"/>
                <a:cs typeface="Segoe UI"/>
              </a:rPr>
              <a:t>Sub Objectives</a:t>
            </a:r>
          </a:p>
          <a:p>
            <a:pPr marL="13124">
              <a:lnSpc>
                <a:spcPct val="150000"/>
              </a:lnSpc>
              <a:spcBef>
                <a:spcPts val="67"/>
              </a:spcBef>
              <a:tabLst>
                <a:tab pos="223531" algn="l"/>
              </a:tabLst>
            </a:pPr>
            <a:r>
              <a:rPr sz="2133" dirty="0">
                <a:solidFill>
                  <a:srgbClr val="006600"/>
                </a:solidFill>
                <a:latin typeface="Segoe UI"/>
                <a:cs typeface="Segoe UI"/>
              </a:rPr>
              <a:t>System</a:t>
            </a:r>
            <a:r>
              <a:rPr sz="2133" spc="-30" dirty="0">
                <a:solidFill>
                  <a:srgbClr val="006600"/>
                </a:solidFill>
                <a:latin typeface="Segoe UI"/>
                <a:cs typeface="Segoe UI"/>
              </a:rPr>
              <a:t> </a:t>
            </a:r>
            <a:r>
              <a:rPr sz="2133" dirty="0">
                <a:solidFill>
                  <a:srgbClr val="006600"/>
                </a:solidFill>
                <a:latin typeface="Segoe UI"/>
                <a:cs typeface="Segoe UI"/>
              </a:rPr>
              <a:t>Overview</a:t>
            </a:r>
            <a:r>
              <a:rPr sz="2133" spc="-33" dirty="0">
                <a:solidFill>
                  <a:srgbClr val="006600"/>
                </a:solidFill>
                <a:latin typeface="Segoe UI"/>
                <a:cs typeface="Segoe UI"/>
              </a:rPr>
              <a:t> </a:t>
            </a:r>
            <a:r>
              <a:rPr sz="2133" spc="-7" dirty="0">
                <a:solidFill>
                  <a:srgbClr val="006600"/>
                </a:solidFill>
                <a:latin typeface="Segoe UI"/>
                <a:cs typeface="Segoe UI"/>
              </a:rPr>
              <a:t>Diagram</a:t>
            </a:r>
            <a:endParaRPr lang="en-US" sz="2133" spc="-7" dirty="0">
              <a:solidFill>
                <a:srgbClr val="006600"/>
              </a:solidFill>
              <a:latin typeface="Segoe UI"/>
              <a:cs typeface="Segoe UI"/>
            </a:endParaRPr>
          </a:p>
          <a:p>
            <a:pPr marL="13124">
              <a:lnSpc>
                <a:spcPct val="150000"/>
              </a:lnSpc>
              <a:spcBef>
                <a:spcPts val="67"/>
              </a:spcBef>
              <a:tabLst>
                <a:tab pos="223531" algn="l"/>
              </a:tabLst>
            </a:pPr>
            <a:r>
              <a:rPr sz="2133" dirty="0">
                <a:solidFill>
                  <a:srgbClr val="006600"/>
                </a:solidFill>
                <a:latin typeface="Segoe UI"/>
                <a:cs typeface="Segoe UI"/>
              </a:rPr>
              <a:t>Individual</a:t>
            </a:r>
            <a:r>
              <a:rPr sz="2133" spc="-53" dirty="0">
                <a:solidFill>
                  <a:srgbClr val="006600"/>
                </a:solidFill>
                <a:latin typeface="Segoe UI"/>
                <a:cs typeface="Segoe UI"/>
              </a:rPr>
              <a:t> </a:t>
            </a:r>
            <a:r>
              <a:rPr sz="2133" spc="-7" dirty="0">
                <a:solidFill>
                  <a:srgbClr val="006600"/>
                </a:solidFill>
                <a:latin typeface="Segoe UI"/>
                <a:cs typeface="Segoe UI"/>
              </a:rPr>
              <a:t>Components</a:t>
            </a:r>
            <a:r>
              <a:rPr sz="2133" spc="-76" dirty="0">
                <a:solidFill>
                  <a:srgbClr val="006600"/>
                </a:solidFill>
                <a:latin typeface="Segoe UI"/>
                <a:cs typeface="Segoe UI"/>
              </a:rPr>
              <a:t> </a:t>
            </a:r>
            <a:r>
              <a:rPr sz="2133" spc="-7" dirty="0">
                <a:solidFill>
                  <a:srgbClr val="006600"/>
                </a:solidFill>
                <a:latin typeface="Segoe UI"/>
                <a:cs typeface="Segoe UI"/>
              </a:rPr>
              <a:t>Section</a:t>
            </a:r>
            <a:endParaRPr lang="en-US" sz="2133" spc="-7" dirty="0">
              <a:solidFill>
                <a:srgbClr val="006600"/>
              </a:solidFill>
              <a:latin typeface="Segoe UI"/>
              <a:cs typeface="Segoe UI"/>
            </a:endParaRPr>
          </a:p>
          <a:p>
            <a:pPr marL="13124">
              <a:lnSpc>
                <a:spcPct val="150000"/>
              </a:lnSpc>
              <a:spcBef>
                <a:spcPts val="67"/>
              </a:spcBef>
              <a:tabLst>
                <a:tab pos="223531" algn="l"/>
              </a:tabLst>
            </a:pPr>
            <a:r>
              <a:rPr lang="en-US" sz="2133" dirty="0">
                <a:solidFill>
                  <a:srgbClr val="006600"/>
                </a:solidFill>
                <a:latin typeface="Segoe UI"/>
                <a:cs typeface="Segoe UI"/>
              </a:rPr>
              <a:t>Future works</a:t>
            </a:r>
            <a:endParaRPr lang="en-US" sz="2133" spc="-13" dirty="0">
              <a:solidFill>
                <a:srgbClr val="006600"/>
              </a:solidFill>
              <a:latin typeface="Segoe UI"/>
              <a:cs typeface="Segoe UI"/>
            </a:endParaRPr>
          </a:p>
          <a:p>
            <a:pPr marL="13124">
              <a:lnSpc>
                <a:spcPct val="150000"/>
              </a:lnSpc>
              <a:spcBef>
                <a:spcPts val="67"/>
              </a:spcBef>
              <a:tabLst>
                <a:tab pos="223531" algn="l"/>
              </a:tabLst>
            </a:pPr>
            <a:r>
              <a:rPr lang="en-US" sz="2133" spc="-13" dirty="0">
                <a:solidFill>
                  <a:srgbClr val="006600"/>
                </a:solidFill>
                <a:latin typeface="Segoe UI"/>
                <a:cs typeface="Segoe UI"/>
              </a:rPr>
              <a:t>Appendix </a:t>
            </a:r>
            <a:endParaRPr sz="2133" dirty="0">
              <a:solidFill>
                <a:srgbClr val="006600"/>
              </a:solidFill>
              <a:latin typeface="Segoe UI"/>
              <a:cs typeface="Segoe UI"/>
            </a:endParaRPr>
          </a:p>
        </p:txBody>
      </p:sp>
      <p:sp>
        <p:nvSpPr>
          <p:cNvPr id="66" name="Rectangle 65">
            <a:extLst>
              <a:ext uri="{FF2B5EF4-FFF2-40B4-BE49-F238E27FC236}">
                <a16:creationId xmlns:a16="http://schemas.microsoft.com/office/drawing/2014/main" id="{07257AE8-A140-2BD0-0D48-039DF1A7719C}"/>
              </a:ext>
            </a:extLst>
          </p:cNvPr>
          <p:cNvSpPr/>
          <p:nvPr/>
        </p:nvSpPr>
        <p:spPr>
          <a:xfrm>
            <a:off x="3234172" y="766876"/>
            <a:ext cx="1033028" cy="4948123"/>
          </a:xfrm>
          <a:prstGeom prst="rect">
            <a:avLst/>
          </a:prstGeom>
          <a:solidFill>
            <a:srgbClr val="006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7" name="object 8">
            <a:extLst>
              <a:ext uri="{FF2B5EF4-FFF2-40B4-BE49-F238E27FC236}">
                <a16:creationId xmlns:a16="http://schemas.microsoft.com/office/drawing/2014/main" id="{43A14FDF-16A9-B1AD-D5FC-0EAB0A04E3C1}"/>
              </a:ext>
            </a:extLst>
          </p:cNvPr>
          <p:cNvSpPr txBox="1"/>
          <p:nvPr/>
        </p:nvSpPr>
        <p:spPr>
          <a:xfrm>
            <a:off x="3527766" y="907819"/>
            <a:ext cx="475770" cy="4481441"/>
          </a:xfrm>
          <a:prstGeom prst="rect">
            <a:avLst/>
          </a:prstGeom>
        </p:spPr>
        <p:txBody>
          <a:bodyPr vert="horz" wrap="square" lIns="0" tIns="8467" rIns="0" bIns="0" rtlCol="0">
            <a:spAutoFit/>
          </a:bodyPr>
          <a:lstStyle/>
          <a:p>
            <a:pPr marL="8467">
              <a:lnSpc>
                <a:spcPct val="150000"/>
              </a:lnSpc>
              <a:spcBef>
                <a:spcPts val="67"/>
              </a:spcBef>
            </a:pPr>
            <a:r>
              <a:rPr lang="en-US" sz="2133" spc="-7" dirty="0">
                <a:solidFill>
                  <a:schemeClr val="bg1"/>
                </a:solidFill>
                <a:latin typeface="Segoe UI"/>
                <a:cs typeface="Segoe UI"/>
              </a:rPr>
              <a:t>01.</a:t>
            </a:r>
            <a:endParaRPr lang="en-US" sz="933" spc="-7" dirty="0">
              <a:solidFill>
                <a:schemeClr val="bg1"/>
              </a:solidFill>
              <a:latin typeface="Segoe UI"/>
              <a:cs typeface="Segoe UI"/>
            </a:endParaRPr>
          </a:p>
          <a:p>
            <a:pPr marL="8467">
              <a:lnSpc>
                <a:spcPct val="150000"/>
              </a:lnSpc>
              <a:spcBef>
                <a:spcPts val="67"/>
              </a:spcBef>
            </a:pPr>
            <a:r>
              <a:rPr lang="en-US" sz="2133" spc="-7" dirty="0">
                <a:solidFill>
                  <a:schemeClr val="bg1"/>
                </a:solidFill>
                <a:latin typeface="Segoe UI"/>
                <a:cs typeface="Segoe UI"/>
              </a:rPr>
              <a:t>02.</a:t>
            </a:r>
            <a:endParaRPr lang="en-US" sz="933" spc="-7" dirty="0">
              <a:solidFill>
                <a:schemeClr val="bg1"/>
              </a:solidFill>
              <a:latin typeface="Segoe UI"/>
              <a:cs typeface="Segoe UI"/>
            </a:endParaRPr>
          </a:p>
          <a:p>
            <a:pPr marL="8467">
              <a:lnSpc>
                <a:spcPct val="150000"/>
              </a:lnSpc>
              <a:spcBef>
                <a:spcPts val="67"/>
              </a:spcBef>
            </a:pPr>
            <a:r>
              <a:rPr lang="en-US" sz="2133" spc="-7" dirty="0">
                <a:solidFill>
                  <a:schemeClr val="bg1"/>
                </a:solidFill>
                <a:latin typeface="Segoe UI"/>
                <a:cs typeface="Segoe UI"/>
              </a:rPr>
              <a:t>03.</a:t>
            </a:r>
            <a:endParaRPr lang="en-US" sz="933" spc="-7" dirty="0">
              <a:solidFill>
                <a:schemeClr val="bg1"/>
              </a:solidFill>
              <a:latin typeface="Segoe UI"/>
              <a:cs typeface="Segoe UI"/>
            </a:endParaRPr>
          </a:p>
          <a:p>
            <a:pPr marL="8467">
              <a:lnSpc>
                <a:spcPct val="150000"/>
              </a:lnSpc>
              <a:spcBef>
                <a:spcPts val="67"/>
              </a:spcBef>
            </a:pPr>
            <a:r>
              <a:rPr lang="en-US" sz="2133" spc="-7" dirty="0">
                <a:solidFill>
                  <a:schemeClr val="bg1"/>
                </a:solidFill>
                <a:latin typeface="Segoe UI"/>
                <a:cs typeface="Segoe UI"/>
              </a:rPr>
              <a:t>04.</a:t>
            </a:r>
            <a:endParaRPr lang="en-US" sz="933" spc="-7" dirty="0">
              <a:solidFill>
                <a:schemeClr val="bg1"/>
              </a:solidFill>
              <a:latin typeface="Segoe UI"/>
              <a:cs typeface="Segoe UI"/>
            </a:endParaRPr>
          </a:p>
          <a:p>
            <a:pPr marL="8467">
              <a:lnSpc>
                <a:spcPct val="150000"/>
              </a:lnSpc>
              <a:spcBef>
                <a:spcPts val="67"/>
              </a:spcBef>
            </a:pPr>
            <a:r>
              <a:rPr lang="en-US" sz="2133" spc="-7" dirty="0">
                <a:solidFill>
                  <a:schemeClr val="bg1"/>
                </a:solidFill>
                <a:latin typeface="Segoe UI"/>
                <a:cs typeface="Segoe UI"/>
              </a:rPr>
              <a:t>05.</a:t>
            </a:r>
            <a:endParaRPr lang="en-US" sz="933" spc="-7" dirty="0">
              <a:solidFill>
                <a:schemeClr val="bg1"/>
              </a:solidFill>
              <a:latin typeface="Segoe UI"/>
              <a:cs typeface="Segoe UI"/>
            </a:endParaRPr>
          </a:p>
          <a:p>
            <a:pPr marL="8467">
              <a:lnSpc>
                <a:spcPct val="150000"/>
              </a:lnSpc>
              <a:spcBef>
                <a:spcPts val="67"/>
              </a:spcBef>
            </a:pPr>
            <a:r>
              <a:rPr lang="en-US" sz="2133" spc="-7" dirty="0">
                <a:solidFill>
                  <a:schemeClr val="bg1"/>
                </a:solidFill>
                <a:latin typeface="Segoe UI"/>
                <a:cs typeface="Segoe UI"/>
              </a:rPr>
              <a:t>06.</a:t>
            </a:r>
            <a:endParaRPr lang="en-US" sz="933" spc="-7" dirty="0">
              <a:solidFill>
                <a:schemeClr val="bg1"/>
              </a:solidFill>
              <a:latin typeface="Segoe UI"/>
              <a:cs typeface="Segoe UI"/>
            </a:endParaRPr>
          </a:p>
          <a:p>
            <a:pPr marL="8467">
              <a:lnSpc>
                <a:spcPct val="150000"/>
              </a:lnSpc>
              <a:spcBef>
                <a:spcPts val="67"/>
              </a:spcBef>
            </a:pPr>
            <a:r>
              <a:rPr lang="en-US" sz="2133" spc="-7" dirty="0">
                <a:solidFill>
                  <a:schemeClr val="bg1"/>
                </a:solidFill>
                <a:latin typeface="Segoe UI"/>
                <a:cs typeface="Segoe UI"/>
              </a:rPr>
              <a:t>07.</a:t>
            </a:r>
            <a:endParaRPr lang="en-US" sz="933" spc="-7" dirty="0">
              <a:solidFill>
                <a:schemeClr val="bg1"/>
              </a:solidFill>
              <a:latin typeface="Segoe UI"/>
              <a:cs typeface="Segoe UI"/>
            </a:endParaRPr>
          </a:p>
          <a:p>
            <a:pPr marL="8467">
              <a:lnSpc>
                <a:spcPct val="150000"/>
              </a:lnSpc>
              <a:spcBef>
                <a:spcPts val="67"/>
              </a:spcBef>
            </a:pPr>
            <a:r>
              <a:rPr lang="en-US" sz="2133" spc="-7" dirty="0">
                <a:solidFill>
                  <a:schemeClr val="bg1"/>
                </a:solidFill>
                <a:latin typeface="Segoe UI"/>
                <a:cs typeface="Segoe UI"/>
              </a:rPr>
              <a:t>08.</a:t>
            </a:r>
          </a:p>
          <a:p>
            <a:pPr marL="8467">
              <a:lnSpc>
                <a:spcPct val="150000"/>
              </a:lnSpc>
              <a:spcBef>
                <a:spcPts val="67"/>
              </a:spcBef>
            </a:pPr>
            <a:r>
              <a:rPr lang="en-US" sz="2133" spc="-7" dirty="0">
                <a:solidFill>
                  <a:schemeClr val="bg1"/>
                </a:solidFill>
                <a:latin typeface="Segoe UI"/>
                <a:cs typeface="Segoe UI"/>
              </a:rPr>
              <a:t>09.</a:t>
            </a:r>
            <a:endParaRPr lang="en-US" sz="933" spc="-7" dirty="0">
              <a:solidFill>
                <a:schemeClr val="bg1"/>
              </a:solidFill>
              <a:latin typeface="Segoe UI"/>
              <a:cs typeface="Segoe UI"/>
            </a:endParaRPr>
          </a:p>
        </p:txBody>
      </p:sp>
      <p:sp>
        <p:nvSpPr>
          <p:cNvPr id="76" name="object 5">
            <a:extLst>
              <a:ext uri="{FF2B5EF4-FFF2-40B4-BE49-F238E27FC236}">
                <a16:creationId xmlns:a16="http://schemas.microsoft.com/office/drawing/2014/main" id="{6E0E9616-FF8B-E7E4-FD45-A1D786118C09}"/>
              </a:ext>
            </a:extLst>
          </p:cNvPr>
          <p:cNvSpPr txBox="1"/>
          <p:nvPr/>
        </p:nvSpPr>
        <p:spPr>
          <a:xfrm>
            <a:off x="1524000" y="305853"/>
            <a:ext cx="1038013" cy="336781"/>
          </a:xfrm>
          <a:prstGeom prst="rect">
            <a:avLst/>
          </a:prstGeom>
        </p:spPr>
        <p:txBody>
          <a:bodyPr vert="horz" wrap="square" lIns="0" tIns="8467" rIns="0" bIns="0" rtlCol="0">
            <a:spAutoFit/>
          </a:bodyPr>
          <a:lstStyle/>
          <a:p>
            <a:pPr marL="8467">
              <a:spcBef>
                <a:spcPts val="67"/>
              </a:spcBef>
            </a:pPr>
            <a:r>
              <a:rPr sz="2133" b="1" spc="-7" dirty="0">
                <a:solidFill>
                  <a:srgbClr val="006600"/>
                </a:solidFill>
                <a:latin typeface="Segoe UI"/>
                <a:cs typeface="Segoe UI"/>
              </a:rPr>
              <a:t>Content</a:t>
            </a:r>
            <a:endParaRPr sz="2133" dirty="0">
              <a:solidFill>
                <a:srgbClr val="006600"/>
              </a:solidFill>
              <a:latin typeface="Segoe UI"/>
              <a:cs typeface="Segoe UI"/>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912F9-EC52-128B-74CE-BFF08C32CCEC}"/>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BE2D65AF-C4D0-CE67-E03D-7188D5651735}"/>
              </a:ext>
            </a:extLst>
          </p:cNvPr>
          <p:cNvSpPr/>
          <p:nvPr/>
        </p:nvSpPr>
        <p:spPr>
          <a:xfrm>
            <a:off x="-15240" y="-35693"/>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a:p>
        </p:txBody>
      </p:sp>
      <p:sp>
        <p:nvSpPr>
          <p:cNvPr id="14" name="Freeform 6">
            <a:extLst>
              <a:ext uri="{FF2B5EF4-FFF2-40B4-BE49-F238E27FC236}">
                <a16:creationId xmlns:a16="http://schemas.microsoft.com/office/drawing/2014/main" id="{7D4A3D36-23AE-E746-C0CE-2941562F9CA2}"/>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5" name="TextBox 4">
            <a:extLst>
              <a:ext uri="{FF2B5EF4-FFF2-40B4-BE49-F238E27FC236}">
                <a16:creationId xmlns:a16="http://schemas.microsoft.com/office/drawing/2014/main" id="{352CF54A-DE1E-EB20-6D19-691D52CD3864}"/>
              </a:ext>
            </a:extLst>
          </p:cNvPr>
          <p:cNvSpPr txBox="1"/>
          <p:nvPr/>
        </p:nvSpPr>
        <p:spPr>
          <a:xfrm>
            <a:off x="457200" y="464514"/>
            <a:ext cx="4724400" cy="584775"/>
          </a:xfrm>
          <a:prstGeom prst="rect">
            <a:avLst/>
          </a:prstGeom>
          <a:noFill/>
        </p:spPr>
        <p:txBody>
          <a:bodyPr wrap="square" rtlCol="0">
            <a:spAutoFit/>
          </a:bodyPr>
          <a:lstStyle/>
          <a:p>
            <a:r>
              <a:rPr lang="en-US" sz="3200" dirty="0">
                <a:solidFill>
                  <a:schemeClr val="bg1"/>
                </a:solidFill>
              </a:rPr>
              <a:t>Frontend Implementation</a:t>
            </a:r>
          </a:p>
        </p:txBody>
      </p:sp>
      <p:sp>
        <p:nvSpPr>
          <p:cNvPr id="3" name="Rectangle 2">
            <a:extLst>
              <a:ext uri="{FF2B5EF4-FFF2-40B4-BE49-F238E27FC236}">
                <a16:creationId xmlns:a16="http://schemas.microsoft.com/office/drawing/2014/main" id="{3913F9E9-3B00-0CD0-2500-88A6F0DF41A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pic>
        <p:nvPicPr>
          <p:cNvPr id="4" name="Picture 3">
            <a:extLst>
              <a:ext uri="{FF2B5EF4-FFF2-40B4-BE49-F238E27FC236}">
                <a16:creationId xmlns:a16="http://schemas.microsoft.com/office/drawing/2014/main" id="{212E200F-838C-6890-CADC-EB6E46BD50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9190" y="2118604"/>
            <a:ext cx="1680210" cy="3733800"/>
          </a:xfrm>
          <a:prstGeom prst="rect">
            <a:avLst/>
          </a:prstGeom>
        </p:spPr>
      </p:pic>
      <p:pic>
        <p:nvPicPr>
          <p:cNvPr id="7" name="Picture 6">
            <a:extLst>
              <a:ext uri="{FF2B5EF4-FFF2-40B4-BE49-F238E27FC236}">
                <a16:creationId xmlns:a16="http://schemas.microsoft.com/office/drawing/2014/main" id="{9690E3D0-0A95-0855-2D48-12E7320CAB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4400" y="2118604"/>
            <a:ext cx="1680210" cy="3733800"/>
          </a:xfrm>
          <a:prstGeom prst="rect">
            <a:avLst/>
          </a:prstGeom>
        </p:spPr>
      </p:pic>
      <p:pic>
        <p:nvPicPr>
          <p:cNvPr id="9" name="Picture 8">
            <a:extLst>
              <a:ext uri="{FF2B5EF4-FFF2-40B4-BE49-F238E27FC236}">
                <a16:creationId xmlns:a16="http://schemas.microsoft.com/office/drawing/2014/main" id="{C19821A3-04BC-80F7-4CD1-6B2C1C8167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53400" y="2103595"/>
            <a:ext cx="1693719" cy="3763818"/>
          </a:xfrm>
          <a:prstGeom prst="rect">
            <a:avLst/>
          </a:prstGeom>
        </p:spPr>
      </p:pic>
      <p:grpSp>
        <p:nvGrpSpPr>
          <p:cNvPr id="2" name="Group 1">
            <a:extLst>
              <a:ext uri="{FF2B5EF4-FFF2-40B4-BE49-F238E27FC236}">
                <a16:creationId xmlns:a16="http://schemas.microsoft.com/office/drawing/2014/main" id="{CA8F2857-2A94-B21B-7584-D84CD1203442}"/>
              </a:ext>
            </a:extLst>
          </p:cNvPr>
          <p:cNvGrpSpPr/>
          <p:nvPr/>
        </p:nvGrpSpPr>
        <p:grpSpPr>
          <a:xfrm>
            <a:off x="3349739" y="3445164"/>
            <a:ext cx="762001" cy="1099977"/>
            <a:chOff x="0" y="0"/>
            <a:chExt cx="1451520" cy="2381040"/>
          </a:xfrm>
          <a:solidFill>
            <a:srgbClr val="0D3512"/>
          </a:solidFill>
        </p:grpSpPr>
        <p:sp>
          <p:nvSpPr>
            <p:cNvPr id="6" name="Freeform 11">
              <a:extLst>
                <a:ext uri="{FF2B5EF4-FFF2-40B4-BE49-F238E27FC236}">
                  <a16:creationId xmlns:a16="http://schemas.microsoft.com/office/drawing/2014/main" id="{040C8E26-D552-00D1-4DA9-92B271FD7CA4}"/>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a:p>
          </p:txBody>
        </p:sp>
      </p:grpSp>
      <p:grpSp>
        <p:nvGrpSpPr>
          <p:cNvPr id="8" name="Group 7">
            <a:extLst>
              <a:ext uri="{FF2B5EF4-FFF2-40B4-BE49-F238E27FC236}">
                <a16:creationId xmlns:a16="http://schemas.microsoft.com/office/drawing/2014/main" id="{C0BC050A-F82D-79E6-58BF-00B9D14E4981}"/>
              </a:ext>
            </a:extLst>
          </p:cNvPr>
          <p:cNvGrpSpPr/>
          <p:nvPr/>
        </p:nvGrpSpPr>
        <p:grpSpPr>
          <a:xfrm>
            <a:off x="6898004" y="3352800"/>
            <a:ext cx="762001" cy="1099977"/>
            <a:chOff x="0" y="0"/>
            <a:chExt cx="1451520" cy="2381040"/>
          </a:xfrm>
          <a:solidFill>
            <a:srgbClr val="0D3512"/>
          </a:solidFill>
        </p:grpSpPr>
        <p:sp>
          <p:nvSpPr>
            <p:cNvPr id="10" name="Freeform 11">
              <a:extLst>
                <a:ext uri="{FF2B5EF4-FFF2-40B4-BE49-F238E27FC236}">
                  <a16:creationId xmlns:a16="http://schemas.microsoft.com/office/drawing/2014/main" id="{49317B17-9651-382D-3093-0D041E2D3847}"/>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a:p>
          </p:txBody>
        </p:sp>
      </p:grpSp>
    </p:spTree>
    <p:extLst>
      <p:ext uri="{BB962C8B-B14F-4D97-AF65-F5344CB8AC3E}">
        <p14:creationId xmlns:p14="http://schemas.microsoft.com/office/powerpoint/2010/main" val="256595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913D6-9ABE-B688-C9CB-392E6CBEB708}"/>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FE746B59-CCB9-2796-58B2-3EB7F4DA91A2}"/>
              </a:ext>
            </a:extLst>
          </p:cNvPr>
          <p:cNvSpPr/>
          <p:nvPr/>
        </p:nvSpPr>
        <p:spPr>
          <a:xfrm>
            <a:off x="-15240" y="-35693"/>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a:p>
        </p:txBody>
      </p:sp>
      <p:sp>
        <p:nvSpPr>
          <p:cNvPr id="14" name="Freeform 6">
            <a:extLst>
              <a:ext uri="{FF2B5EF4-FFF2-40B4-BE49-F238E27FC236}">
                <a16:creationId xmlns:a16="http://schemas.microsoft.com/office/drawing/2014/main" id="{3AAF3379-19C2-EA75-DC48-355395CE14C4}"/>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5" name="TextBox 4">
            <a:extLst>
              <a:ext uri="{FF2B5EF4-FFF2-40B4-BE49-F238E27FC236}">
                <a16:creationId xmlns:a16="http://schemas.microsoft.com/office/drawing/2014/main" id="{7088803D-8355-0244-F420-8F8B602E2BDC}"/>
              </a:ext>
            </a:extLst>
          </p:cNvPr>
          <p:cNvSpPr txBox="1"/>
          <p:nvPr/>
        </p:nvSpPr>
        <p:spPr>
          <a:xfrm>
            <a:off x="457200" y="464514"/>
            <a:ext cx="4724400" cy="584775"/>
          </a:xfrm>
          <a:prstGeom prst="rect">
            <a:avLst/>
          </a:prstGeom>
          <a:noFill/>
        </p:spPr>
        <p:txBody>
          <a:bodyPr wrap="square" rtlCol="0">
            <a:spAutoFit/>
          </a:bodyPr>
          <a:lstStyle/>
          <a:p>
            <a:r>
              <a:rPr lang="en-US" sz="3200" dirty="0">
                <a:solidFill>
                  <a:schemeClr val="bg1"/>
                </a:solidFill>
              </a:rPr>
              <a:t>Frontend Implementation</a:t>
            </a:r>
          </a:p>
        </p:txBody>
      </p:sp>
      <p:sp>
        <p:nvSpPr>
          <p:cNvPr id="3" name="Rectangle 2">
            <a:extLst>
              <a:ext uri="{FF2B5EF4-FFF2-40B4-BE49-F238E27FC236}">
                <a16:creationId xmlns:a16="http://schemas.microsoft.com/office/drawing/2014/main" id="{70486FFD-87E0-8516-8059-30D653D6058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pic>
        <p:nvPicPr>
          <p:cNvPr id="11" name="Picture 10">
            <a:extLst>
              <a:ext uri="{FF2B5EF4-FFF2-40B4-BE49-F238E27FC236}">
                <a16:creationId xmlns:a16="http://schemas.microsoft.com/office/drawing/2014/main" id="{ADB46118-D0F1-40E0-122E-6A411228CA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0262" y="2079130"/>
            <a:ext cx="1752600" cy="3894666"/>
          </a:xfrm>
          <a:prstGeom prst="rect">
            <a:avLst/>
          </a:prstGeom>
        </p:spPr>
      </p:pic>
      <p:pic>
        <p:nvPicPr>
          <p:cNvPr id="15" name="Picture 14">
            <a:extLst>
              <a:ext uri="{FF2B5EF4-FFF2-40B4-BE49-F238E27FC236}">
                <a16:creationId xmlns:a16="http://schemas.microsoft.com/office/drawing/2014/main" id="{43A300A0-6DC7-06B7-6870-DD5C66FC49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33800" y="2142629"/>
            <a:ext cx="1752600" cy="3894666"/>
          </a:xfrm>
          <a:prstGeom prst="rect">
            <a:avLst/>
          </a:prstGeom>
        </p:spPr>
      </p:pic>
      <p:pic>
        <p:nvPicPr>
          <p:cNvPr id="17" name="Picture 16">
            <a:extLst>
              <a:ext uri="{FF2B5EF4-FFF2-40B4-BE49-F238E27FC236}">
                <a16:creationId xmlns:a16="http://schemas.microsoft.com/office/drawing/2014/main" id="{3DBFB9E5-EA40-0F94-FAAC-11E097DBC6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7000" y="2152063"/>
            <a:ext cx="1752601" cy="3894670"/>
          </a:xfrm>
          <a:prstGeom prst="rect">
            <a:avLst/>
          </a:prstGeom>
        </p:spPr>
      </p:pic>
      <p:pic>
        <p:nvPicPr>
          <p:cNvPr id="19" name="Picture 18">
            <a:extLst>
              <a:ext uri="{FF2B5EF4-FFF2-40B4-BE49-F238E27FC236}">
                <a16:creationId xmlns:a16="http://schemas.microsoft.com/office/drawing/2014/main" id="{4741438C-2B47-5368-D095-21727DDA08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38674" y="2215564"/>
            <a:ext cx="1695450" cy="3767667"/>
          </a:xfrm>
          <a:prstGeom prst="rect">
            <a:avLst/>
          </a:prstGeom>
        </p:spPr>
      </p:pic>
      <p:grpSp>
        <p:nvGrpSpPr>
          <p:cNvPr id="22" name="Group 21">
            <a:extLst>
              <a:ext uri="{FF2B5EF4-FFF2-40B4-BE49-F238E27FC236}">
                <a16:creationId xmlns:a16="http://schemas.microsoft.com/office/drawing/2014/main" id="{6C5EEF86-4C84-9578-31D9-2FE1F5C9E861}"/>
              </a:ext>
            </a:extLst>
          </p:cNvPr>
          <p:cNvGrpSpPr/>
          <p:nvPr/>
        </p:nvGrpSpPr>
        <p:grpSpPr>
          <a:xfrm>
            <a:off x="5659616" y="3549410"/>
            <a:ext cx="762001" cy="1099977"/>
            <a:chOff x="0" y="0"/>
            <a:chExt cx="1451520" cy="2381040"/>
          </a:xfrm>
          <a:solidFill>
            <a:srgbClr val="0D3512"/>
          </a:solidFill>
        </p:grpSpPr>
        <p:sp>
          <p:nvSpPr>
            <p:cNvPr id="23" name="Freeform 11">
              <a:extLst>
                <a:ext uri="{FF2B5EF4-FFF2-40B4-BE49-F238E27FC236}">
                  <a16:creationId xmlns:a16="http://schemas.microsoft.com/office/drawing/2014/main" id="{72744DF1-A46A-7233-6A13-316F26025158}"/>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a:p>
          </p:txBody>
        </p:sp>
      </p:grpSp>
      <p:grpSp>
        <p:nvGrpSpPr>
          <p:cNvPr id="24" name="Group 23">
            <a:extLst>
              <a:ext uri="{FF2B5EF4-FFF2-40B4-BE49-F238E27FC236}">
                <a16:creationId xmlns:a16="http://schemas.microsoft.com/office/drawing/2014/main" id="{E8C257A7-F88C-1E11-01C4-1ED5373D024A}"/>
              </a:ext>
            </a:extLst>
          </p:cNvPr>
          <p:cNvGrpSpPr/>
          <p:nvPr/>
        </p:nvGrpSpPr>
        <p:grpSpPr>
          <a:xfrm>
            <a:off x="2960255" y="3505200"/>
            <a:ext cx="762001" cy="1099977"/>
            <a:chOff x="0" y="0"/>
            <a:chExt cx="1451520" cy="2381040"/>
          </a:xfrm>
          <a:solidFill>
            <a:srgbClr val="0D3512"/>
          </a:solidFill>
        </p:grpSpPr>
        <p:sp>
          <p:nvSpPr>
            <p:cNvPr id="25" name="Freeform 11">
              <a:extLst>
                <a:ext uri="{FF2B5EF4-FFF2-40B4-BE49-F238E27FC236}">
                  <a16:creationId xmlns:a16="http://schemas.microsoft.com/office/drawing/2014/main" id="{16608536-62ED-D223-6596-DE1815F6C161}"/>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a:p>
          </p:txBody>
        </p:sp>
      </p:grpSp>
      <p:grpSp>
        <p:nvGrpSpPr>
          <p:cNvPr id="26" name="Group 25">
            <a:extLst>
              <a:ext uri="{FF2B5EF4-FFF2-40B4-BE49-F238E27FC236}">
                <a16:creationId xmlns:a16="http://schemas.microsoft.com/office/drawing/2014/main" id="{AB01E48B-D2AB-2437-E253-5A2AC6CF282E}"/>
              </a:ext>
            </a:extLst>
          </p:cNvPr>
          <p:cNvGrpSpPr/>
          <p:nvPr/>
        </p:nvGrpSpPr>
        <p:grpSpPr>
          <a:xfrm>
            <a:off x="8353137" y="3472956"/>
            <a:ext cx="762001" cy="1099977"/>
            <a:chOff x="0" y="0"/>
            <a:chExt cx="1451520" cy="2381040"/>
          </a:xfrm>
          <a:solidFill>
            <a:srgbClr val="0D3512"/>
          </a:solidFill>
        </p:grpSpPr>
        <p:sp>
          <p:nvSpPr>
            <p:cNvPr id="27" name="Freeform 11">
              <a:extLst>
                <a:ext uri="{FF2B5EF4-FFF2-40B4-BE49-F238E27FC236}">
                  <a16:creationId xmlns:a16="http://schemas.microsoft.com/office/drawing/2014/main" id="{CFF7D358-9521-2EAA-F7CB-71100514DB6E}"/>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a:p>
          </p:txBody>
        </p:sp>
      </p:grpSp>
    </p:spTree>
    <p:extLst>
      <p:ext uri="{BB962C8B-B14F-4D97-AF65-F5344CB8AC3E}">
        <p14:creationId xmlns:p14="http://schemas.microsoft.com/office/powerpoint/2010/main" val="1045509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7DED6-7904-25ED-003A-455020A2F547}"/>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21E0DC47-3F0B-CFCA-DFE9-4F529B96C0EF}"/>
              </a:ext>
            </a:extLst>
          </p:cNvPr>
          <p:cNvSpPr/>
          <p:nvPr/>
        </p:nvSpPr>
        <p:spPr>
          <a:xfrm>
            <a:off x="-15240" y="-35693"/>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a:p>
        </p:txBody>
      </p:sp>
      <p:sp>
        <p:nvSpPr>
          <p:cNvPr id="14" name="Freeform 6">
            <a:extLst>
              <a:ext uri="{FF2B5EF4-FFF2-40B4-BE49-F238E27FC236}">
                <a16:creationId xmlns:a16="http://schemas.microsoft.com/office/drawing/2014/main" id="{B92EE31D-F9D9-8F72-47BF-DF571BAE5770}"/>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5" name="TextBox 4">
            <a:extLst>
              <a:ext uri="{FF2B5EF4-FFF2-40B4-BE49-F238E27FC236}">
                <a16:creationId xmlns:a16="http://schemas.microsoft.com/office/drawing/2014/main" id="{C04E695F-9942-FB57-6244-3F2434A43632}"/>
              </a:ext>
            </a:extLst>
          </p:cNvPr>
          <p:cNvSpPr txBox="1"/>
          <p:nvPr/>
        </p:nvSpPr>
        <p:spPr>
          <a:xfrm>
            <a:off x="457200" y="464514"/>
            <a:ext cx="4724400" cy="584775"/>
          </a:xfrm>
          <a:prstGeom prst="rect">
            <a:avLst/>
          </a:prstGeom>
          <a:noFill/>
        </p:spPr>
        <p:txBody>
          <a:bodyPr wrap="square" rtlCol="0">
            <a:spAutoFit/>
          </a:bodyPr>
          <a:lstStyle/>
          <a:p>
            <a:r>
              <a:rPr lang="en-US" sz="3200" dirty="0">
                <a:solidFill>
                  <a:schemeClr val="bg1"/>
                </a:solidFill>
              </a:rPr>
              <a:t>Frontend Implementation</a:t>
            </a:r>
          </a:p>
        </p:txBody>
      </p:sp>
      <p:sp>
        <p:nvSpPr>
          <p:cNvPr id="3" name="Rectangle 2">
            <a:extLst>
              <a:ext uri="{FF2B5EF4-FFF2-40B4-BE49-F238E27FC236}">
                <a16:creationId xmlns:a16="http://schemas.microsoft.com/office/drawing/2014/main" id="{29F7A6AE-C39A-8CF4-D7B9-80BFB55DE8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pic>
        <p:nvPicPr>
          <p:cNvPr id="21" name="Picture 20">
            <a:extLst>
              <a:ext uri="{FF2B5EF4-FFF2-40B4-BE49-F238E27FC236}">
                <a16:creationId xmlns:a16="http://schemas.microsoft.com/office/drawing/2014/main" id="{1D883B32-CEB6-475B-BB9F-47E8D80E8D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3000" y="1961565"/>
            <a:ext cx="1924050" cy="4275667"/>
          </a:xfrm>
          <a:prstGeom prst="rect">
            <a:avLst/>
          </a:prstGeom>
        </p:spPr>
      </p:pic>
    </p:spTree>
    <p:extLst>
      <p:ext uri="{BB962C8B-B14F-4D97-AF65-F5344CB8AC3E}">
        <p14:creationId xmlns:p14="http://schemas.microsoft.com/office/powerpoint/2010/main" val="523776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5D622-5BC9-C7D8-D999-6B502E960922}"/>
            </a:ext>
          </a:extLst>
        </p:cNvPr>
        <p:cNvGrpSpPr/>
        <p:nvPr/>
      </p:nvGrpSpPr>
      <p:grpSpPr>
        <a:xfrm>
          <a:off x="0" y="0"/>
          <a:ext cx="0" cy="0"/>
          <a:chOff x="0" y="0"/>
          <a:chExt cx="0" cy="0"/>
        </a:xfrm>
      </p:grpSpPr>
      <p:sp>
        <p:nvSpPr>
          <p:cNvPr id="7" name="Freeform 40">
            <a:extLst>
              <a:ext uri="{FF2B5EF4-FFF2-40B4-BE49-F238E27FC236}">
                <a16:creationId xmlns:a16="http://schemas.microsoft.com/office/drawing/2014/main" id="{D9413B3A-D73D-CA4D-4253-0C753088A3D7}"/>
              </a:ext>
            </a:extLst>
          </p:cNvPr>
          <p:cNvSpPr/>
          <p:nvPr/>
        </p:nvSpPr>
        <p:spPr>
          <a:xfrm>
            <a:off x="-7214762" y="-4180164"/>
            <a:ext cx="9348363" cy="9348363"/>
          </a:xfrm>
          <a:custGeom>
            <a:avLst/>
            <a:gdLst/>
            <a:ahLst/>
            <a:cxnLst/>
            <a:rect l="l" t="t" r="r" b="b"/>
            <a:pathLst>
              <a:path w="9348363" h="9348363">
                <a:moveTo>
                  <a:pt x="0" y="0"/>
                </a:moveTo>
                <a:lnTo>
                  <a:pt x="9348362" y="0"/>
                </a:lnTo>
                <a:lnTo>
                  <a:pt x="9348362" y="9348362"/>
                </a:lnTo>
                <a:lnTo>
                  <a:pt x="0" y="93483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Rectangle 2">
            <a:extLst>
              <a:ext uri="{FF2B5EF4-FFF2-40B4-BE49-F238E27FC236}">
                <a16:creationId xmlns:a16="http://schemas.microsoft.com/office/drawing/2014/main" id="{81814AAC-5D85-F3C9-497D-4D246509F607}"/>
              </a:ext>
            </a:extLst>
          </p:cNvPr>
          <p:cNvSpPr/>
          <p:nvPr/>
        </p:nvSpPr>
        <p:spPr>
          <a:xfrm>
            <a:off x="2667000" y="6553200"/>
            <a:ext cx="57150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FAF6DE-7D01-042B-75B6-70BDC60EE260}"/>
              </a:ext>
            </a:extLst>
          </p:cNvPr>
          <p:cNvSpPr>
            <a:spLocks noGrp="1"/>
          </p:cNvSpPr>
          <p:nvPr>
            <p:ph type="title"/>
          </p:nvPr>
        </p:nvSpPr>
        <p:spPr>
          <a:xfrm>
            <a:off x="3810000" y="299855"/>
            <a:ext cx="5638800" cy="1362075"/>
          </a:xfrm>
        </p:spPr>
        <p:txBody>
          <a:bodyPr/>
          <a:lstStyle/>
          <a:p>
            <a:r>
              <a:rPr lang="en-US" dirty="0"/>
              <a:t>Tools &amp; Technologies</a:t>
            </a:r>
          </a:p>
        </p:txBody>
      </p:sp>
      <p:grpSp>
        <p:nvGrpSpPr>
          <p:cNvPr id="4" name="Group 37">
            <a:extLst>
              <a:ext uri="{FF2B5EF4-FFF2-40B4-BE49-F238E27FC236}">
                <a16:creationId xmlns:a16="http://schemas.microsoft.com/office/drawing/2014/main" id="{3D8D214E-17E9-742F-D55D-D4E6A3951CB1}"/>
              </a:ext>
            </a:extLst>
          </p:cNvPr>
          <p:cNvGrpSpPr/>
          <p:nvPr/>
        </p:nvGrpSpPr>
        <p:grpSpPr>
          <a:xfrm>
            <a:off x="-4267200" y="-2555778"/>
            <a:ext cx="7395190" cy="7366605"/>
            <a:chOff x="76200" y="-773870"/>
            <a:chExt cx="1516331" cy="1510470"/>
          </a:xfrm>
        </p:grpSpPr>
        <p:sp>
          <p:nvSpPr>
            <p:cNvPr id="5" name="Freeform 38">
              <a:extLst>
                <a:ext uri="{FF2B5EF4-FFF2-40B4-BE49-F238E27FC236}">
                  <a16:creationId xmlns:a16="http://schemas.microsoft.com/office/drawing/2014/main" id="{B439BA1A-E835-9D69-2113-A0F235097EDA}"/>
                </a:ext>
              </a:extLst>
            </p:cNvPr>
            <p:cNvSpPr/>
            <p:nvPr/>
          </p:nvSpPr>
          <p:spPr>
            <a:xfrm>
              <a:off x="779731" y="-77387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512"/>
            </a:solidFill>
            <a:ln cap="sq">
              <a:noFill/>
              <a:prstDash val="solid"/>
              <a:miter/>
            </a:ln>
          </p:spPr>
          <p:txBody>
            <a:bodyPr/>
            <a:lstStyle/>
            <a:p>
              <a:endParaRPr lang="en-US" dirty="0"/>
            </a:p>
          </p:txBody>
        </p:sp>
        <p:sp>
          <p:nvSpPr>
            <p:cNvPr id="6" name="TextBox 39">
              <a:extLst>
                <a:ext uri="{FF2B5EF4-FFF2-40B4-BE49-F238E27FC236}">
                  <a16:creationId xmlns:a16="http://schemas.microsoft.com/office/drawing/2014/main" id="{B564F62E-F593-E7C6-F85F-21489CE52F2F}"/>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pic>
        <p:nvPicPr>
          <p:cNvPr id="21" name="Picture 20" descr="A logo with a picture of a flask&#10;&#10;Description automatically generated">
            <a:extLst>
              <a:ext uri="{FF2B5EF4-FFF2-40B4-BE49-F238E27FC236}">
                <a16:creationId xmlns:a16="http://schemas.microsoft.com/office/drawing/2014/main" id="{2D9FCE02-F049-01AD-6F19-647F8C32333A}"/>
              </a:ext>
            </a:extLst>
          </p:cNvPr>
          <p:cNvPicPr>
            <a:picLocks noChangeAspect="1"/>
          </p:cNvPicPr>
          <p:nvPr/>
        </p:nvPicPr>
        <p:blipFill rotWithShape="1">
          <a:blip r:embed="rId4">
            <a:extLst>
              <a:ext uri="{28A0092B-C50C-407E-A947-70E740481C1C}">
                <a14:useLocalDpi xmlns:a14="http://schemas.microsoft.com/office/drawing/2010/main" val="0"/>
              </a:ext>
            </a:extLst>
          </a:blip>
          <a:srcRect t="20198" b="31117"/>
          <a:stretch/>
        </p:blipFill>
        <p:spPr>
          <a:xfrm>
            <a:off x="3810000" y="3511696"/>
            <a:ext cx="1887830" cy="919089"/>
          </a:xfrm>
          <a:prstGeom prst="rect">
            <a:avLst/>
          </a:prstGeom>
        </p:spPr>
      </p:pic>
      <p:pic>
        <p:nvPicPr>
          <p:cNvPr id="30" name="Picture 29" descr="A brain with colorful lines and dots&#10;&#10;Description automatically generated">
            <a:extLst>
              <a:ext uri="{FF2B5EF4-FFF2-40B4-BE49-F238E27FC236}">
                <a16:creationId xmlns:a16="http://schemas.microsoft.com/office/drawing/2014/main" id="{4043D080-8762-C111-C499-9701847793A3}"/>
              </a:ext>
            </a:extLst>
          </p:cNvPr>
          <p:cNvPicPr>
            <a:picLocks noChangeAspect="1"/>
          </p:cNvPicPr>
          <p:nvPr/>
        </p:nvPicPr>
        <p:blipFill rotWithShape="1">
          <a:blip r:embed="rId5">
            <a:extLst>
              <a:ext uri="{28A0092B-C50C-407E-A947-70E740481C1C}">
                <a14:useLocalDpi xmlns:a14="http://schemas.microsoft.com/office/drawing/2010/main" val="0"/>
              </a:ext>
            </a:extLst>
          </a:blip>
          <a:srcRect t="6502" b="16850"/>
          <a:stretch/>
        </p:blipFill>
        <p:spPr>
          <a:xfrm>
            <a:off x="6337755" y="1775221"/>
            <a:ext cx="5296946" cy="3518060"/>
          </a:xfrm>
          <a:prstGeom prst="rect">
            <a:avLst/>
          </a:prstGeom>
        </p:spPr>
      </p:pic>
      <p:cxnSp>
        <p:nvCxnSpPr>
          <p:cNvPr id="38" name="Straight Connector 37">
            <a:extLst>
              <a:ext uri="{FF2B5EF4-FFF2-40B4-BE49-F238E27FC236}">
                <a16:creationId xmlns:a16="http://schemas.microsoft.com/office/drawing/2014/main" id="{0ECB1560-77A9-FC7F-D097-19630D924B67}"/>
              </a:ext>
            </a:extLst>
          </p:cNvPr>
          <p:cNvCxnSpPr/>
          <p:nvPr/>
        </p:nvCxnSpPr>
        <p:spPr>
          <a:xfrm>
            <a:off x="5791200" y="1080201"/>
            <a:ext cx="0" cy="5470584"/>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04F0DA7-135F-17DA-CFF9-4FA9B6D85965}"/>
              </a:ext>
            </a:extLst>
          </p:cNvPr>
          <p:cNvPicPr>
            <a:picLocks noChangeAspect="1"/>
          </p:cNvPicPr>
          <p:nvPr/>
        </p:nvPicPr>
        <p:blipFill>
          <a:blip r:embed="rId6"/>
          <a:stretch>
            <a:fillRect/>
          </a:stretch>
        </p:blipFill>
        <p:spPr>
          <a:xfrm>
            <a:off x="3677838" y="1474017"/>
            <a:ext cx="1566808" cy="1566808"/>
          </a:xfrm>
          <a:prstGeom prst="rect">
            <a:avLst/>
          </a:prstGeom>
        </p:spPr>
      </p:pic>
      <p:pic>
        <p:nvPicPr>
          <p:cNvPr id="12" name="Picture 11">
            <a:extLst>
              <a:ext uri="{FF2B5EF4-FFF2-40B4-BE49-F238E27FC236}">
                <a16:creationId xmlns:a16="http://schemas.microsoft.com/office/drawing/2014/main" id="{41ED1FDC-1448-9EA2-3532-50837499A526}"/>
              </a:ext>
            </a:extLst>
          </p:cNvPr>
          <p:cNvPicPr>
            <a:picLocks noChangeAspect="1"/>
          </p:cNvPicPr>
          <p:nvPr/>
        </p:nvPicPr>
        <p:blipFill>
          <a:blip r:embed="rId7"/>
          <a:stretch>
            <a:fillRect/>
          </a:stretch>
        </p:blipFill>
        <p:spPr>
          <a:xfrm>
            <a:off x="2032623" y="1805701"/>
            <a:ext cx="999831" cy="1012024"/>
          </a:xfrm>
          <a:prstGeom prst="rect">
            <a:avLst/>
          </a:prstGeom>
        </p:spPr>
      </p:pic>
      <p:pic>
        <p:nvPicPr>
          <p:cNvPr id="14" name="Picture 13">
            <a:extLst>
              <a:ext uri="{FF2B5EF4-FFF2-40B4-BE49-F238E27FC236}">
                <a16:creationId xmlns:a16="http://schemas.microsoft.com/office/drawing/2014/main" id="{597C8733-0AC7-E069-B382-9FBEA534D00F}"/>
              </a:ext>
            </a:extLst>
          </p:cNvPr>
          <p:cNvPicPr>
            <a:picLocks noChangeAspect="1"/>
          </p:cNvPicPr>
          <p:nvPr/>
        </p:nvPicPr>
        <p:blipFill>
          <a:blip r:embed="rId8"/>
          <a:stretch>
            <a:fillRect/>
          </a:stretch>
        </p:blipFill>
        <p:spPr>
          <a:xfrm>
            <a:off x="1929271" y="3403121"/>
            <a:ext cx="1335140" cy="1329043"/>
          </a:xfrm>
          <a:prstGeom prst="rect">
            <a:avLst/>
          </a:prstGeom>
        </p:spPr>
      </p:pic>
      <p:pic>
        <p:nvPicPr>
          <p:cNvPr id="15" name="Picture 14" descr="A logo with a red and yellow drop of fire&#10;&#10;Description automatically generated">
            <a:extLst>
              <a:ext uri="{FF2B5EF4-FFF2-40B4-BE49-F238E27FC236}">
                <a16:creationId xmlns:a16="http://schemas.microsoft.com/office/drawing/2014/main" id="{0379154B-E303-471C-E631-FED481E526F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6616" t="17455" r="18868" b="14803"/>
          <a:stretch/>
        </p:blipFill>
        <p:spPr>
          <a:xfrm>
            <a:off x="4137634" y="4810827"/>
            <a:ext cx="1325932" cy="1392229"/>
          </a:xfrm>
          <a:prstGeom prst="rect">
            <a:avLst/>
          </a:prstGeom>
        </p:spPr>
      </p:pic>
      <p:pic>
        <p:nvPicPr>
          <p:cNvPr id="16" name="Picture 15" descr="A logo with a blue arrow&#10;&#10;Description automatically generated">
            <a:extLst>
              <a:ext uri="{FF2B5EF4-FFF2-40B4-BE49-F238E27FC236}">
                <a16:creationId xmlns:a16="http://schemas.microsoft.com/office/drawing/2014/main" id="{71E2CC3D-5CC3-AB30-D391-8F66713F805D}"/>
              </a:ext>
            </a:extLst>
          </p:cNvPr>
          <p:cNvPicPr>
            <a:picLocks noChangeAspect="1"/>
          </p:cNvPicPr>
          <p:nvPr/>
        </p:nvPicPr>
        <p:blipFill rotWithShape="1">
          <a:blip r:embed="rId10">
            <a:extLst>
              <a:ext uri="{28A0092B-C50C-407E-A947-70E740481C1C}">
                <a14:useLocalDpi xmlns:a14="http://schemas.microsoft.com/office/drawing/2010/main" val="0"/>
              </a:ext>
            </a:extLst>
          </a:blip>
          <a:srcRect l="11907" t="31665" r="13279" b="34651"/>
          <a:stretch/>
        </p:blipFill>
        <p:spPr>
          <a:xfrm>
            <a:off x="1649080" y="5382483"/>
            <a:ext cx="1895521" cy="609600"/>
          </a:xfrm>
          <a:prstGeom prst="rect">
            <a:avLst/>
          </a:prstGeom>
        </p:spPr>
      </p:pic>
    </p:spTree>
    <p:extLst>
      <p:ext uri="{BB962C8B-B14F-4D97-AF65-F5344CB8AC3E}">
        <p14:creationId xmlns:p14="http://schemas.microsoft.com/office/powerpoint/2010/main" val="2630011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C14FED-75FD-9B45-C7F5-8A0C459B91EC}"/>
              </a:ext>
            </a:extLst>
          </p:cNvPr>
          <p:cNvSpPr/>
          <p:nvPr/>
        </p:nvSpPr>
        <p:spPr>
          <a:xfrm>
            <a:off x="2667000" y="6477000"/>
            <a:ext cx="571500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76200"/>
            <a:ext cx="10363200" cy="1362075"/>
          </a:xfrm>
        </p:spPr>
        <p:txBody>
          <a:bodyPr/>
          <a:lstStyle/>
          <a:p>
            <a:r>
              <a:rPr lang="en-US" dirty="0"/>
              <a:t>References</a:t>
            </a:r>
          </a:p>
        </p:txBody>
      </p:sp>
      <p:sp>
        <p:nvSpPr>
          <p:cNvPr id="6" name="Freeform 52">
            <a:extLst>
              <a:ext uri="{FF2B5EF4-FFF2-40B4-BE49-F238E27FC236}">
                <a16:creationId xmlns:a16="http://schemas.microsoft.com/office/drawing/2014/main" id="{085F095D-391C-5035-80BD-983FF62EA0E2}"/>
              </a:ext>
            </a:extLst>
          </p:cNvPr>
          <p:cNvSpPr/>
          <p:nvPr/>
        </p:nvSpPr>
        <p:spPr>
          <a:xfrm rot="10800000" flipH="1" flipV="1">
            <a:off x="10760649" y="3464169"/>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9" name="Table 8">
            <a:extLst>
              <a:ext uri="{FF2B5EF4-FFF2-40B4-BE49-F238E27FC236}">
                <a16:creationId xmlns:a16="http://schemas.microsoft.com/office/drawing/2014/main" id="{CB82A1AE-64C0-8FAB-3155-ECDEEA571E92}"/>
              </a:ext>
            </a:extLst>
          </p:cNvPr>
          <p:cNvGraphicFramePr>
            <a:graphicFrameLocks noGrp="1"/>
          </p:cNvGraphicFramePr>
          <p:nvPr>
            <p:extLst>
              <p:ext uri="{D42A27DB-BD31-4B8C-83A1-F6EECF244321}">
                <p14:modId xmlns:p14="http://schemas.microsoft.com/office/powerpoint/2010/main" val="3461608351"/>
              </p:ext>
            </p:extLst>
          </p:nvPr>
        </p:nvGraphicFramePr>
        <p:xfrm>
          <a:off x="990600" y="685800"/>
          <a:ext cx="9372600" cy="4918432"/>
        </p:xfrm>
        <a:graphic>
          <a:graphicData uri="http://schemas.openxmlformats.org/drawingml/2006/table">
            <a:tbl>
              <a:tblPr firstRow="1" firstCol="1" bandRow="1">
                <a:tableStyleId>{2D5ABB26-0587-4C30-8999-92F81FD0307C}</a:tableStyleId>
              </a:tblPr>
              <a:tblGrid>
                <a:gridCol w="609600">
                  <a:extLst>
                    <a:ext uri="{9D8B030D-6E8A-4147-A177-3AD203B41FA5}">
                      <a16:colId xmlns:a16="http://schemas.microsoft.com/office/drawing/2014/main" val="4041228129"/>
                    </a:ext>
                  </a:extLst>
                </a:gridCol>
                <a:gridCol w="8763000">
                  <a:extLst>
                    <a:ext uri="{9D8B030D-6E8A-4147-A177-3AD203B41FA5}">
                      <a16:colId xmlns:a16="http://schemas.microsoft.com/office/drawing/2014/main" val="728222789"/>
                    </a:ext>
                  </a:extLst>
                </a:gridCol>
              </a:tblGrid>
              <a:tr h="1208011">
                <a:tc>
                  <a:txBody>
                    <a:bodyPr/>
                    <a:lstStyle/>
                    <a:p>
                      <a:pPr marL="0" marR="0">
                        <a:lnSpc>
                          <a:spcPct val="115000"/>
                        </a:lnSpc>
                        <a:spcBef>
                          <a:spcPts val="0"/>
                        </a:spcBef>
                        <a:spcAft>
                          <a:spcPts val="800"/>
                        </a:spcAft>
                      </a:pPr>
                      <a:r>
                        <a:rPr lang="en-US" sz="1800" b="0" kern="100">
                          <a:effectLst/>
                        </a:rPr>
                        <a:t>[1] </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tc>
                <a:tc>
                  <a:txBody>
                    <a:bodyPr/>
                    <a:lstStyle/>
                    <a:p>
                      <a:pPr marL="0" marR="0">
                        <a:lnSpc>
                          <a:spcPct val="115000"/>
                        </a:lnSpc>
                        <a:spcBef>
                          <a:spcPts val="0"/>
                        </a:spcBef>
                        <a:spcAft>
                          <a:spcPts val="800"/>
                        </a:spcAft>
                      </a:pPr>
                      <a:r>
                        <a:rPr lang="en-US" sz="1800" b="0" kern="100" dirty="0" err="1">
                          <a:effectLst/>
                        </a:rPr>
                        <a:t>Yekta</a:t>
                      </a:r>
                      <a:r>
                        <a:rPr lang="en-US" sz="1800" b="0" kern="100" dirty="0">
                          <a:effectLst/>
                        </a:rPr>
                        <a:t> Said Can, Heather Iles-Smith, Niaz </a:t>
                      </a:r>
                      <a:r>
                        <a:rPr lang="en-US" sz="1800" b="0" kern="100" dirty="0" err="1">
                          <a:effectLst/>
                        </a:rPr>
                        <a:t>Chalabianloo</a:t>
                      </a:r>
                      <a:r>
                        <a:rPr lang="en-US" sz="1800" b="0" kern="100" dirty="0">
                          <a:effectLst/>
                        </a:rPr>
                        <a:t>, Deniz </a:t>
                      </a:r>
                      <a:r>
                        <a:rPr lang="en-US" sz="1800" b="0" kern="100" dirty="0" err="1">
                          <a:effectLst/>
                        </a:rPr>
                        <a:t>Ekiz</a:t>
                      </a:r>
                      <a:r>
                        <a:rPr lang="en-US" sz="1800" b="0" kern="100" dirty="0">
                          <a:effectLst/>
                        </a:rPr>
                        <a:t>, Javier Fernández-Álvarez, Claudia Repetto, Giuseppe Riva, and Cem </a:t>
                      </a:r>
                      <a:r>
                        <a:rPr lang="en-US" sz="1800" b="0" kern="100" dirty="0" err="1">
                          <a:effectLst/>
                        </a:rPr>
                        <a:t>Ersoy</a:t>
                      </a:r>
                      <a:r>
                        <a:rPr lang="en-US" sz="1800" b="0" kern="100" dirty="0">
                          <a:effectLst/>
                        </a:rPr>
                        <a:t>, "How to Relax in Stressful Situations: A Smart Stress Reduction System," Health care, vol. 8(2): , p. 100., 2020 Jun.</a:t>
                      </a:r>
                      <a:endParaRPr lang="en-US" sz="18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997633049"/>
                  </a:ext>
                </a:extLst>
              </a:tr>
              <a:tr h="905789">
                <a:tc>
                  <a:txBody>
                    <a:bodyPr/>
                    <a:lstStyle/>
                    <a:p>
                      <a:pPr marL="0" marR="0">
                        <a:lnSpc>
                          <a:spcPct val="115000"/>
                        </a:lnSpc>
                        <a:spcBef>
                          <a:spcPts val="0"/>
                        </a:spcBef>
                        <a:spcAft>
                          <a:spcPts val="800"/>
                        </a:spcAft>
                      </a:pPr>
                      <a:r>
                        <a:rPr lang="en-US" sz="1800" b="0" kern="100">
                          <a:effectLst/>
                        </a:rPr>
                        <a:t>[2] </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tc>
                <a:tc>
                  <a:txBody>
                    <a:bodyPr/>
                    <a:lstStyle/>
                    <a:p>
                      <a:pPr marL="0" marR="0">
                        <a:lnSpc>
                          <a:spcPct val="115000"/>
                        </a:lnSpc>
                        <a:spcBef>
                          <a:spcPts val="0"/>
                        </a:spcBef>
                        <a:spcAft>
                          <a:spcPts val="800"/>
                        </a:spcAft>
                      </a:pPr>
                      <a:r>
                        <a:rPr lang="en-US" sz="1800" b="0" kern="100" dirty="0" err="1">
                          <a:effectLst/>
                        </a:rPr>
                        <a:t>Soubhik</a:t>
                      </a:r>
                      <a:r>
                        <a:rPr lang="en-US" sz="1800" b="0" kern="100" dirty="0">
                          <a:effectLst/>
                        </a:rPr>
                        <a:t> Chakraborty, </a:t>
                      </a:r>
                      <a:r>
                        <a:rPr lang="en-US" sz="1800" b="0" kern="100" dirty="0" err="1">
                          <a:effectLst/>
                        </a:rPr>
                        <a:t>Avinav</a:t>
                      </a:r>
                      <a:r>
                        <a:rPr lang="en-US" sz="1800" b="0" kern="100" dirty="0">
                          <a:effectLst/>
                        </a:rPr>
                        <a:t> Prasad, Apoorva Chakraborty, Prerna Singh1, "Impact of Hindustani ragas in stress management: A statistical study," Journal of </a:t>
                      </a:r>
                      <a:r>
                        <a:rPr lang="en-US" sz="1800" b="0" kern="100" dirty="0" err="1">
                          <a:effectLst/>
                        </a:rPr>
                        <a:t>AppliedMath</a:t>
                      </a:r>
                      <a:r>
                        <a:rPr lang="en-US" sz="1800" b="0" kern="100" dirty="0">
                          <a:effectLst/>
                        </a:rPr>
                        <a:t>, vol. 1(1):, p. 143., 2023; . </a:t>
                      </a:r>
                      <a:endParaRPr lang="en-US" sz="18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581384781"/>
                  </a:ext>
                </a:extLst>
              </a:tr>
              <a:tr h="1208011">
                <a:tc>
                  <a:txBody>
                    <a:bodyPr/>
                    <a:lstStyle/>
                    <a:p>
                      <a:pPr marL="0" marR="0">
                        <a:lnSpc>
                          <a:spcPct val="115000"/>
                        </a:lnSpc>
                        <a:spcBef>
                          <a:spcPts val="0"/>
                        </a:spcBef>
                        <a:spcAft>
                          <a:spcPts val="800"/>
                        </a:spcAft>
                      </a:pPr>
                      <a:r>
                        <a:rPr lang="en-US" sz="1800" b="0" kern="100">
                          <a:effectLst/>
                        </a:rPr>
                        <a:t>[3] </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tc>
                <a:tc>
                  <a:txBody>
                    <a:bodyPr/>
                    <a:lstStyle/>
                    <a:p>
                      <a:pPr marL="0" marR="0">
                        <a:lnSpc>
                          <a:spcPct val="115000"/>
                        </a:lnSpc>
                        <a:spcBef>
                          <a:spcPts val="0"/>
                        </a:spcBef>
                        <a:spcAft>
                          <a:spcPts val="800"/>
                        </a:spcAft>
                      </a:pPr>
                      <a:r>
                        <a:rPr lang="en-US" sz="1800" b="0" kern="100">
                          <a:effectLst/>
                        </a:rPr>
                        <a:t>Hyungsook Kim and Yoonyoung Choi, "A practical development protocol for evidence-based digital integrative arts therapy content in public mental health services: digital transformation of mandala art therapy," Front Public Health. , p. 11, 2023; . </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108047021"/>
                  </a:ext>
                </a:extLst>
              </a:tr>
              <a:tr h="649201">
                <a:tc>
                  <a:txBody>
                    <a:bodyPr/>
                    <a:lstStyle/>
                    <a:p>
                      <a:pPr marL="0" marR="0">
                        <a:lnSpc>
                          <a:spcPct val="115000"/>
                        </a:lnSpc>
                        <a:spcBef>
                          <a:spcPts val="0"/>
                        </a:spcBef>
                        <a:spcAft>
                          <a:spcPts val="800"/>
                        </a:spcAft>
                      </a:pPr>
                      <a:r>
                        <a:rPr lang="en-US" sz="1800" b="0" kern="100">
                          <a:effectLst/>
                        </a:rPr>
                        <a:t>[4] </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tc>
                <a:tc>
                  <a:txBody>
                    <a:bodyPr/>
                    <a:lstStyle/>
                    <a:p>
                      <a:pPr marL="0" marR="0">
                        <a:lnSpc>
                          <a:spcPct val="115000"/>
                        </a:lnSpc>
                        <a:spcBef>
                          <a:spcPts val="0"/>
                        </a:spcBef>
                        <a:spcAft>
                          <a:spcPts val="800"/>
                        </a:spcAft>
                      </a:pPr>
                      <a:r>
                        <a:rPr lang="en-US" sz="1800" b="0" kern="100">
                          <a:effectLst/>
                        </a:rPr>
                        <a:t>"BetterSleep: Sleep tracker," [Online]. Available: https://play.google.com/store/apps/details?id=ipnossoft.rma.free&amp;pli=1.</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033412457"/>
                  </a:ext>
                </a:extLst>
              </a:tr>
              <a:tr h="905789">
                <a:tc>
                  <a:txBody>
                    <a:bodyPr/>
                    <a:lstStyle/>
                    <a:p>
                      <a:pPr marL="0" marR="0">
                        <a:lnSpc>
                          <a:spcPct val="115000"/>
                        </a:lnSpc>
                        <a:spcBef>
                          <a:spcPts val="0"/>
                        </a:spcBef>
                        <a:spcAft>
                          <a:spcPts val="800"/>
                        </a:spcAft>
                      </a:pPr>
                      <a:r>
                        <a:rPr lang="en-US" sz="1800" b="0" kern="100">
                          <a:effectLst/>
                        </a:rPr>
                        <a:t>[5] </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tc>
                <a:tc>
                  <a:txBody>
                    <a:bodyPr/>
                    <a:lstStyle/>
                    <a:p>
                      <a:pPr marL="0" marR="0">
                        <a:lnSpc>
                          <a:spcPct val="115000"/>
                        </a:lnSpc>
                        <a:spcBef>
                          <a:spcPts val="0"/>
                        </a:spcBef>
                        <a:spcAft>
                          <a:spcPts val="800"/>
                        </a:spcAft>
                      </a:pPr>
                      <a:r>
                        <a:rPr lang="en-US" sz="1800" b="0" kern="100" dirty="0">
                          <a:effectLst/>
                        </a:rPr>
                        <a:t>"meditative coloring," [Online]. Available: https://www.domestika.org/en/blog/9542-meditative-coloring-50-free-mandala-designs-for-coloring-in.</a:t>
                      </a:r>
                      <a:endParaRPr lang="en-US" sz="18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664448745"/>
                  </a:ext>
                </a:extLst>
              </a:tr>
            </a:tbl>
          </a:graphicData>
        </a:graphic>
      </p:graphicFrame>
      <p:sp>
        <p:nvSpPr>
          <p:cNvPr id="3" name="Rectangle 2">
            <a:extLst>
              <a:ext uri="{FF2B5EF4-FFF2-40B4-BE49-F238E27FC236}">
                <a16:creationId xmlns:a16="http://schemas.microsoft.com/office/drawing/2014/main" id="{7FFB4048-79BB-0EF7-6B43-C251F6D6E494}"/>
              </a:ext>
            </a:extLst>
          </p:cNvPr>
          <p:cNvSpPr/>
          <p:nvPr/>
        </p:nvSpPr>
        <p:spPr>
          <a:xfrm>
            <a:off x="28956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72983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52">
            <a:extLst>
              <a:ext uri="{FF2B5EF4-FFF2-40B4-BE49-F238E27FC236}">
                <a16:creationId xmlns:a16="http://schemas.microsoft.com/office/drawing/2014/main" id="{4B3D5AD6-3787-4CDD-30D5-0A5CC7C58B6E}"/>
              </a:ext>
            </a:extLst>
          </p:cNvPr>
          <p:cNvSpPr/>
          <p:nvPr/>
        </p:nvSpPr>
        <p:spPr>
          <a:xfrm rot="10800000" flipH="1" flipV="1">
            <a:off x="10760649" y="3429000"/>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76200" y="135237"/>
            <a:ext cx="10363200" cy="1362075"/>
          </a:xfrm>
        </p:spPr>
        <p:txBody>
          <a:bodyPr/>
          <a:lstStyle/>
          <a:p>
            <a:r>
              <a:rPr lang="en-US" dirty="0"/>
              <a:t>References</a:t>
            </a:r>
          </a:p>
        </p:txBody>
      </p:sp>
      <p:sp>
        <p:nvSpPr>
          <p:cNvPr id="4" name="Rectangle 3">
            <a:extLst>
              <a:ext uri="{FF2B5EF4-FFF2-40B4-BE49-F238E27FC236}">
                <a16:creationId xmlns:a16="http://schemas.microsoft.com/office/drawing/2014/main" id="{D24D6208-804E-F8B2-A592-B9DF523C7E89}"/>
              </a:ext>
            </a:extLst>
          </p:cNvPr>
          <p:cNvSpPr/>
          <p:nvPr/>
        </p:nvSpPr>
        <p:spPr>
          <a:xfrm>
            <a:off x="2667000" y="6553200"/>
            <a:ext cx="58674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AC5F0869-D88D-0FF4-4183-4EC9FF20A629}"/>
              </a:ext>
            </a:extLst>
          </p:cNvPr>
          <p:cNvGraphicFramePr>
            <a:graphicFrameLocks noGrp="1"/>
          </p:cNvGraphicFramePr>
          <p:nvPr>
            <p:extLst>
              <p:ext uri="{D42A27DB-BD31-4B8C-83A1-F6EECF244321}">
                <p14:modId xmlns:p14="http://schemas.microsoft.com/office/powerpoint/2010/main" val="3259174854"/>
              </p:ext>
            </p:extLst>
          </p:nvPr>
        </p:nvGraphicFramePr>
        <p:xfrm>
          <a:off x="381000" y="914399"/>
          <a:ext cx="11430000" cy="5365706"/>
        </p:xfrm>
        <a:graphic>
          <a:graphicData uri="http://schemas.openxmlformats.org/drawingml/2006/table">
            <a:tbl>
              <a:tblPr firstRow="1" firstCol="1" bandRow="1">
                <a:tableStyleId>{5C22544A-7EE6-4342-B048-85BDC9FD1C3A}</a:tableStyleId>
              </a:tblPr>
              <a:tblGrid>
                <a:gridCol w="11430000">
                  <a:extLst>
                    <a:ext uri="{9D8B030D-6E8A-4147-A177-3AD203B41FA5}">
                      <a16:colId xmlns:a16="http://schemas.microsoft.com/office/drawing/2014/main" val="3331547595"/>
                    </a:ext>
                  </a:extLst>
                </a:gridCol>
              </a:tblGrid>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[6]  W. T.-M. H. a. S. U. (MSD), "Doing What Matters in Times of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Stress:An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Illustrated Guide," World Health Organization, 29 April 2020.</a:t>
                      </a:r>
                    </a:p>
                  </a:txBody>
                  <a:tcPr marL="9525" marR="9525" marT="9525" marB="9525">
                    <a:noFill/>
                  </a:tcPr>
                </a:tc>
                <a:extLst>
                  <a:ext uri="{0D108BD9-81ED-4DB2-BD59-A6C34878D82A}">
                    <a16:rowId xmlns:a16="http://schemas.microsoft.com/office/drawing/2014/main" val="1158871582"/>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[7] "How to manage and reduce stress," Mental Health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Foundathion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[Online]. Available: https://www.mentalhealth.org.uk/explore-mental-health/publications/how-manage-and-reduce-stress.</a:t>
                      </a:r>
                    </a:p>
                  </a:txBody>
                  <a:tcPr marL="9525" marR="9525" marT="9525" marB="9525">
                    <a:noFill/>
                  </a:tcPr>
                </a:tc>
                <a:extLst>
                  <a:ext uri="{0D108BD9-81ED-4DB2-BD59-A6C34878D82A}">
                    <a16:rowId xmlns:a16="http://schemas.microsoft.com/office/drawing/2014/main" val="54962405"/>
                  </a:ext>
                </a:extLst>
              </a:tr>
              <a:tr h="906222">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[8] Lily Martin, Renate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Oepen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Katharina Bauer, Alina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Nottensteiner</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Katja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Mergheim</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Harald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Gruber,and</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Sabine C. Koch, "Creative Arts Interventions for Stress Management and Prevention—A Systematic Review," </a:t>
                      </a:r>
                      <a:r>
                        <a:rPr lang="en-US" sz="1600" b="0" i="1"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Behav</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Sci (Basel),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8, no. 2, p. 28, 2018 Feb. </a:t>
                      </a:r>
                    </a:p>
                  </a:txBody>
                  <a:tcPr marL="9525" marR="9525" marT="9525" marB="9525">
                    <a:noFill/>
                  </a:tcPr>
                </a:tc>
                <a:extLst>
                  <a:ext uri="{0D108BD9-81ED-4DB2-BD59-A6C34878D82A}">
                    <a16:rowId xmlns:a16="http://schemas.microsoft.com/office/drawing/2014/main" val="874263890"/>
                  </a:ext>
                </a:extLst>
              </a:tr>
              <a:tr h="8559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[9] Chan-Woo Park, Sung Wook Seo,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Noeul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Kang,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BeomSeok</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Ko, Byung Wook Choi, Chang Min Park, Dong Kyung Chang,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Hwiuoung</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Kim,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Hyunchul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Kim, Kwang Joon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Kim,Kyu</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-Hwan Jun, "Artificial Intelligence in Health Care: Current Applications and Issues,"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J Korean Med Sci.,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p. 35(42): e379., 2020 Nov 2. </a:t>
                      </a:r>
                    </a:p>
                  </a:txBody>
                  <a:tcPr marL="9525" marR="9525" marT="9525" marB="9525">
                    <a:noFill/>
                  </a:tcPr>
                </a:tc>
                <a:extLst>
                  <a:ext uri="{0D108BD9-81ED-4DB2-BD59-A6C34878D82A}">
                    <a16:rowId xmlns:a16="http://schemas.microsoft.com/office/drawing/2014/main" val="2603256419"/>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[10]T. Worth, "Ayurveda: Does It Really Work?," 23 November 2023. [Online]. Available: https://www.webmd.com/balance/ayurvedic-treatments.</a:t>
                      </a:r>
                    </a:p>
                  </a:txBody>
                  <a:tcPr marL="9525" marR="9525" marT="9525" marB="9525">
                    <a:noFill/>
                  </a:tcPr>
                </a:tc>
                <a:extLst>
                  <a:ext uri="{0D108BD9-81ED-4DB2-BD59-A6C34878D82A}">
                    <a16:rowId xmlns:a16="http://schemas.microsoft.com/office/drawing/2014/main" val="524210898"/>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[11] Ashutosh Chauhan, Deepak Kumar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Semwal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Satyendra Prasad Mishra, and Ruchi Badoni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Semwal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"Ayurvedic research and methodology: Present status and future strategies,"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Ayu,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36, no. 4, p. 364–369., 2015 Oct-Dec. </a:t>
                      </a:r>
                    </a:p>
                  </a:txBody>
                  <a:tcPr marL="9525" marR="9525" marT="9525" marB="9525">
                    <a:noFill/>
                  </a:tcPr>
                </a:tc>
                <a:extLst>
                  <a:ext uri="{0D108BD9-81ED-4DB2-BD59-A6C34878D82A}">
                    <a16:rowId xmlns:a16="http://schemas.microsoft.com/office/drawing/2014/main" val="4055202342"/>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[12] Mary Catherine Bushnell, Eleni Frangos, and Nicholas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Madian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"Non-pharmacological Treatment of Pain: Grand Challenge and Future Opportunities,"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Front Pain Res (Lausanne).,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2, 2021. </a:t>
                      </a:r>
                    </a:p>
                  </a:txBody>
                  <a:tcPr marL="9525" marR="9525" marT="9525" marB="9525">
                    <a:noFill/>
                  </a:tcPr>
                </a:tc>
                <a:extLst>
                  <a:ext uri="{0D108BD9-81ED-4DB2-BD59-A6C34878D82A}">
                    <a16:rowId xmlns:a16="http://schemas.microsoft.com/office/drawing/2014/main" val="2461836327"/>
                  </a:ext>
                </a:extLst>
              </a:tr>
            </a:tbl>
          </a:graphicData>
        </a:graphic>
      </p:graphicFrame>
      <p:sp>
        <p:nvSpPr>
          <p:cNvPr id="3" name="Rectangle 2">
            <a:extLst>
              <a:ext uri="{FF2B5EF4-FFF2-40B4-BE49-F238E27FC236}">
                <a16:creationId xmlns:a16="http://schemas.microsoft.com/office/drawing/2014/main" id="{F5F804C5-A5E4-3E00-5729-D62BE860D5E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4238195037"/>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err="1"/>
              <a:t>Gunasekera</a:t>
            </a:r>
            <a:r>
              <a:rPr lang="en-US" dirty="0"/>
              <a:t> </a:t>
            </a:r>
            <a:r>
              <a:rPr lang="en-US" dirty="0" err="1"/>
              <a:t>h.d.p.m</a:t>
            </a:r>
            <a:r>
              <a:rPr lang="en-US" dirty="0"/>
              <a:t>. | it21161674</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Information Technology</a:t>
            </a:r>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IT21161674</a:t>
            </a:r>
            <a:r>
              <a:rPr lang="en-US" sz="1800" dirty="0">
                <a:solidFill>
                  <a:schemeClr val="tx1"/>
                </a:solidFill>
              </a:rPr>
              <a:t>   |   </a:t>
            </a:r>
            <a:r>
              <a:rPr lang="en-US" dirty="0" err="1">
                <a:solidFill>
                  <a:schemeClr val="tx1"/>
                </a:solidFill>
              </a:rPr>
              <a:t>Gunasekera</a:t>
            </a:r>
            <a:r>
              <a:rPr lang="en-US" dirty="0">
                <a:solidFill>
                  <a:schemeClr val="tx1"/>
                </a:solidFill>
              </a:rPr>
              <a:t> H.D.P.M.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2" name="Freeform 6">
            <a:extLst>
              <a:ext uri="{FF2B5EF4-FFF2-40B4-BE49-F238E27FC236}">
                <a16:creationId xmlns:a16="http://schemas.microsoft.com/office/drawing/2014/main" id="{5FA814BF-1473-8E55-8CBE-7B2B90F9B1E0}"/>
              </a:ext>
            </a:extLst>
          </p:cNvPr>
          <p:cNvSpPr/>
          <p:nvPr/>
        </p:nvSpPr>
        <p:spPr>
          <a:xfrm>
            <a:off x="-609600" y="-2271899"/>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grpSp>
        <p:nvGrpSpPr>
          <p:cNvPr id="3" name="Group 3">
            <a:extLst>
              <a:ext uri="{FF2B5EF4-FFF2-40B4-BE49-F238E27FC236}">
                <a16:creationId xmlns:a16="http://schemas.microsoft.com/office/drawing/2014/main" id="{F10214C8-82AB-F6DF-B4FE-95234CB2B3EB}"/>
              </a:ext>
            </a:extLst>
          </p:cNvPr>
          <p:cNvGrpSpPr/>
          <p:nvPr/>
        </p:nvGrpSpPr>
        <p:grpSpPr>
          <a:xfrm>
            <a:off x="-704273" y="462064"/>
            <a:ext cx="1390073" cy="1390073"/>
            <a:chOff x="0" y="0"/>
            <a:chExt cx="812800" cy="812800"/>
          </a:xfrm>
        </p:grpSpPr>
        <p:sp>
          <p:nvSpPr>
            <p:cNvPr id="7" name="Freeform 4">
              <a:extLst>
                <a:ext uri="{FF2B5EF4-FFF2-40B4-BE49-F238E27FC236}">
                  <a16:creationId xmlns:a16="http://schemas.microsoft.com/office/drawing/2014/main" id="{E9947034-3352-05A2-4AAB-11B48DA4132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sz="1200"/>
            </a:p>
          </p:txBody>
        </p:sp>
        <p:sp>
          <p:nvSpPr>
            <p:cNvPr id="8" name="TextBox 5">
              <a:extLst>
                <a:ext uri="{FF2B5EF4-FFF2-40B4-BE49-F238E27FC236}">
                  <a16:creationId xmlns:a16="http://schemas.microsoft.com/office/drawing/2014/main" id="{B3CE41CB-5886-DC47-3A89-FE24415B52AF}"/>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pic>
        <p:nvPicPr>
          <p:cNvPr id="10" name="Picture 9" descr="A person with his arms crossed&#10;&#10;Description automatically generated">
            <a:extLst>
              <a:ext uri="{FF2B5EF4-FFF2-40B4-BE49-F238E27FC236}">
                <a16:creationId xmlns:a16="http://schemas.microsoft.com/office/drawing/2014/main" id="{E422DDB4-65E2-AF27-E086-358180F2C413}"/>
              </a:ext>
            </a:extLst>
          </p:cNvPr>
          <p:cNvPicPr>
            <a:picLocks noChangeAspect="1"/>
          </p:cNvPicPr>
          <p:nvPr/>
        </p:nvPicPr>
        <p:blipFill rotWithShape="1">
          <a:blip r:embed="rId4">
            <a:extLst>
              <a:ext uri="{28A0092B-C50C-407E-A947-70E740481C1C}">
                <a14:useLocalDpi xmlns:a14="http://schemas.microsoft.com/office/drawing/2010/main" val="0"/>
              </a:ext>
            </a:extLst>
          </a:blip>
          <a:srcRect l="24815" t="12222" r="29259" b="47778"/>
          <a:stretch/>
        </p:blipFill>
        <p:spPr>
          <a:xfrm>
            <a:off x="10058400" y="113417"/>
            <a:ext cx="2057400" cy="2389239"/>
          </a:xfrm>
          <a:prstGeom prst="rect">
            <a:avLst/>
          </a:prstGeom>
        </p:spPr>
      </p:pic>
    </p:spTree>
    <p:extLst>
      <p:ext uri="{BB962C8B-B14F-4D97-AF65-F5344CB8AC3E}">
        <p14:creationId xmlns:p14="http://schemas.microsoft.com/office/powerpoint/2010/main" val="2563680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14400" y="3412603"/>
            <a:ext cx="10744200" cy="1692797"/>
          </a:xfrm>
        </p:spPr>
        <p:txBody>
          <a:bodyPr>
            <a:normAutofit/>
          </a:bodyPr>
          <a:lstStyle/>
          <a:p>
            <a:r>
              <a:rPr lang="en-US" dirty="0"/>
              <a:t>Predicting Future Stress Likelihood and a Motivational Chatbot.</a:t>
            </a:r>
          </a:p>
        </p:txBody>
      </p:sp>
      <p:sp>
        <p:nvSpPr>
          <p:cNvPr id="2" name="TextBox 1">
            <a:extLst>
              <a:ext uri="{FF2B5EF4-FFF2-40B4-BE49-F238E27FC236}">
                <a16:creationId xmlns:a16="http://schemas.microsoft.com/office/drawing/2014/main" id="{5CD40232-11D7-D26D-D944-56116A170769}"/>
              </a:ext>
            </a:extLst>
          </p:cNvPr>
          <p:cNvSpPr txBox="1"/>
          <p:nvPr/>
        </p:nvSpPr>
        <p:spPr>
          <a:xfrm>
            <a:off x="4478516" y="1907174"/>
            <a:ext cx="3446283" cy="646331"/>
          </a:xfrm>
          <a:prstGeom prst="rect">
            <a:avLst/>
          </a:prstGeom>
          <a:noFill/>
        </p:spPr>
        <p:txBody>
          <a:bodyPr wrap="square">
            <a:spAutoFit/>
          </a:bodyPr>
          <a:lstStyle/>
          <a:p>
            <a:r>
              <a:rPr lang="en-US" sz="3600" dirty="0">
                <a:solidFill>
                  <a:schemeClr val="accent5">
                    <a:lumMod val="50000"/>
                  </a:schemeClr>
                </a:solidFill>
              </a:rPr>
              <a:t>COMPONENT 03</a:t>
            </a:r>
          </a:p>
        </p:txBody>
      </p:sp>
      <p:sp>
        <p:nvSpPr>
          <p:cNvPr id="3" name="Rectangle 2">
            <a:extLst>
              <a:ext uri="{FF2B5EF4-FFF2-40B4-BE49-F238E27FC236}">
                <a16:creationId xmlns:a16="http://schemas.microsoft.com/office/drawing/2014/main" id="{4F30A4DE-2C04-7F80-B3BD-CE15F98A795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IT21161674</a:t>
            </a:r>
            <a:r>
              <a:rPr lang="en-US" sz="1800" dirty="0">
                <a:solidFill>
                  <a:schemeClr val="tx1"/>
                </a:solidFill>
              </a:rPr>
              <a:t>   |   </a:t>
            </a:r>
            <a:r>
              <a:rPr lang="en-US" dirty="0" err="1">
                <a:solidFill>
                  <a:schemeClr val="tx1"/>
                </a:solidFill>
              </a:rPr>
              <a:t>Gunasekera</a:t>
            </a:r>
            <a:r>
              <a:rPr lang="en-US" dirty="0">
                <a:solidFill>
                  <a:schemeClr val="tx1"/>
                </a:solidFill>
              </a:rPr>
              <a:t> H.D.P.M.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6" name="Freeform 51">
            <a:extLst>
              <a:ext uri="{FF2B5EF4-FFF2-40B4-BE49-F238E27FC236}">
                <a16:creationId xmlns:a16="http://schemas.microsoft.com/office/drawing/2014/main" id="{D3974CBF-03C0-97BB-6737-9ED1E3702EF8}"/>
              </a:ext>
            </a:extLst>
          </p:cNvPr>
          <p:cNvSpPr/>
          <p:nvPr/>
        </p:nvSpPr>
        <p:spPr>
          <a:xfrm rot="10800000">
            <a:off x="-1372815" y="-73922"/>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4" name="Picture 3" descr="A person with his arms crossed&#10;&#10;Description automatically generated">
            <a:extLst>
              <a:ext uri="{FF2B5EF4-FFF2-40B4-BE49-F238E27FC236}">
                <a16:creationId xmlns:a16="http://schemas.microsoft.com/office/drawing/2014/main" id="{FFA90BD0-6A9D-B362-65C7-8C6270D73A8F}"/>
              </a:ext>
            </a:extLst>
          </p:cNvPr>
          <p:cNvPicPr>
            <a:picLocks noChangeAspect="1"/>
          </p:cNvPicPr>
          <p:nvPr/>
        </p:nvPicPr>
        <p:blipFill rotWithShape="1">
          <a:blip r:embed="rId4">
            <a:extLst>
              <a:ext uri="{28A0092B-C50C-407E-A947-70E740481C1C}">
                <a14:useLocalDpi xmlns:a14="http://schemas.microsoft.com/office/drawing/2010/main" val="0"/>
              </a:ext>
            </a:extLst>
          </a:blip>
          <a:srcRect l="24815" t="12222" r="29259" b="47778"/>
          <a:stretch/>
        </p:blipFill>
        <p:spPr>
          <a:xfrm>
            <a:off x="10058400" y="113417"/>
            <a:ext cx="2057400" cy="2389239"/>
          </a:xfrm>
          <a:prstGeom prst="rect">
            <a:avLst/>
          </a:prstGeom>
        </p:spPr>
      </p:pic>
    </p:spTree>
    <p:extLst>
      <p:ext uri="{BB962C8B-B14F-4D97-AF65-F5344CB8AC3E}">
        <p14:creationId xmlns:p14="http://schemas.microsoft.com/office/powerpoint/2010/main" val="3310975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EBC99456-A862-6878-EA45-792D7AF36856}"/>
              </a:ext>
            </a:extLst>
          </p:cNvPr>
          <p:cNvSpPr/>
          <p:nvPr/>
        </p:nvSpPr>
        <p:spPr>
          <a:xfrm>
            <a:off x="2632433" y="6553200"/>
            <a:ext cx="5825767"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0" descr="preencoded.png">
            <a:extLst>
              <a:ext uri="{FF2B5EF4-FFF2-40B4-BE49-F238E27FC236}">
                <a16:creationId xmlns:a16="http://schemas.microsoft.com/office/drawing/2014/main" id="{C8787043-FA53-901A-BE97-6B707F9D8B18}"/>
              </a:ext>
            </a:extLst>
          </p:cNvPr>
          <p:cNvPicPr>
            <a:picLocks noChangeAspect="1"/>
          </p:cNvPicPr>
          <p:nvPr/>
        </p:nvPicPr>
        <p:blipFill>
          <a:blip r:embed="rId2"/>
          <a:stretch>
            <a:fillRect/>
          </a:stretch>
        </p:blipFill>
        <p:spPr>
          <a:xfrm>
            <a:off x="7864487" y="1080002"/>
            <a:ext cx="4327513" cy="6491269"/>
          </a:xfrm>
          <a:prstGeom prst="rect">
            <a:avLst/>
          </a:prstGeom>
        </p:spPr>
      </p:pic>
      <p:sp>
        <p:nvSpPr>
          <p:cNvPr id="64" name="Freeform 52">
            <a:extLst>
              <a:ext uri="{FF2B5EF4-FFF2-40B4-BE49-F238E27FC236}">
                <a16:creationId xmlns:a16="http://schemas.microsoft.com/office/drawing/2014/main" id="{AEEA0D8C-60C0-6E1E-4769-048AF674AAD3}"/>
              </a:ext>
            </a:extLst>
          </p:cNvPr>
          <p:cNvSpPr/>
          <p:nvPr/>
        </p:nvSpPr>
        <p:spPr>
          <a:xfrm flipH="1" flipV="1">
            <a:off x="6433136" y="415268"/>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grpSp>
        <p:nvGrpSpPr>
          <p:cNvPr id="13" name="Group 3">
            <a:extLst>
              <a:ext uri="{FF2B5EF4-FFF2-40B4-BE49-F238E27FC236}">
                <a16:creationId xmlns:a16="http://schemas.microsoft.com/office/drawing/2014/main" id="{3619C2C4-D235-04A6-B6C4-79965E745FCD}"/>
              </a:ext>
            </a:extLst>
          </p:cNvPr>
          <p:cNvGrpSpPr/>
          <p:nvPr/>
        </p:nvGrpSpPr>
        <p:grpSpPr>
          <a:xfrm>
            <a:off x="-6781800" y="-466930"/>
            <a:ext cx="19218924" cy="2625329"/>
            <a:chOff x="0" y="-19050"/>
            <a:chExt cx="5016842" cy="831850"/>
          </a:xfrm>
        </p:grpSpPr>
        <p:sp>
          <p:nvSpPr>
            <p:cNvPr id="14" name="Freeform 4">
              <a:extLst>
                <a:ext uri="{FF2B5EF4-FFF2-40B4-BE49-F238E27FC236}">
                  <a16:creationId xmlns:a16="http://schemas.microsoft.com/office/drawing/2014/main" id="{50A0C7BC-9517-383F-8F3F-669025EAB9A3}"/>
                </a:ext>
              </a:extLst>
            </p:cNvPr>
            <p:cNvSpPr/>
            <p:nvPr/>
          </p:nvSpPr>
          <p:spPr>
            <a:xfrm>
              <a:off x="1725202" y="113119"/>
              <a:ext cx="3291640" cy="466885"/>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dirty="0"/>
            </a:p>
          </p:txBody>
        </p:sp>
        <p:sp>
          <p:nvSpPr>
            <p:cNvPr id="15" name="TextBox 5">
              <a:extLst>
                <a:ext uri="{FF2B5EF4-FFF2-40B4-BE49-F238E27FC236}">
                  <a16:creationId xmlns:a16="http://schemas.microsoft.com/office/drawing/2014/main" id="{F2794CD3-9C60-E72A-EE0D-5D5C3A8EF9D5}"/>
                </a:ext>
              </a:extLst>
            </p:cNvPr>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sp>
        <p:nvSpPr>
          <p:cNvPr id="9" name="TextBox 8">
            <a:extLst>
              <a:ext uri="{FF2B5EF4-FFF2-40B4-BE49-F238E27FC236}">
                <a16:creationId xmlns:a16="http://schemas.microsoft.com/office/drawing/2014/main" id="{7AD2F101-C145-DDDC-7E32-B4E6E2156848}"/>
              </a:ext>
            </a:extLst>
          </p:cNvPr>
          <p:cNvSpPr txBox="1"/>
          <p:nvPr/>
        </p:nvSpPr>
        <p:spPr>
          <a:xfrm>
            <a:off x="1284808" y="522570"/>
            <a:ext cx="2590800" cy="646331"/>
          </a:xfrm>
          <a:prstGeom prst="rect">
            <a:avLst/>
          </a:prstGeom>
          <a:noFill/>
        </p:spPr>
        <p:txBody>
          <a:bodyPr wrap="square">
            <a:spAutoFit/>
          </a:bodyPr>
          <a:lstStyle/>
          <a:p>
            <a:r>
              <a:rPr lang="en-US" sz="3600" dirty="0">
                <a:solidFill>
                  <a:schemeClr val="bg1"/>
                </a:solidFill>
              </a:rPr>
              <a:t>Background</a:t>
            </a:r>
          </a:p>
        </p:txBody>
      </p:sp>
      <p:sp>
        <p:nvSpPr>
          <p:cNvPr id="5" name="Rectangle 4">
            <a:extLst>
              <a:ext uri="{FF2B5EF4-FFF2-40B4-BE49-F238E27FC236}">
                <a16:creationId xmlns:a16="http://schemas.microsoft.com/office/drawing/2014/main" id="{20FE10E6-D77B-432E-6139-42560AFF249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IT21161674</a:t>
            </a:r>
            <a:r>
              <a:rPr lang="en-US" sz="1800" dirty="0">
                <a:solidFill>
                  <a:schemeClr val="tx1"/>
                </a:solidFill>
              </a:rPr>
              <a:t>   |   </a:t>
            </a:r>
            <a:r>
              <a:rPr lang="en-US" dirty="0" err="1">
                <a:solidFill>
                  <a:schemeClr val="tx1"/>
                </a:solidFill>
              </a:rPr>
              <a:t>Gunasekera</a:t>
            </a:r>
            <a:r>
              <a:rPr lang="en-US" dirty="0">
                <a:solidFill>
                  <a:schemeClr val="tx1"/>
                </a:solidFill>
              </a:rPr>
              <a:t> H.D.P.M.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2" name="Rectangle 1">
            <a:extLst>
              <a:ext uri="{FF2B5EF4-FFF2-40B4-BE49-F238E27FC236}">
                <a16:creationId xmlns:a16="http://schemas.microsoft.com/office/drawing/2014/main" id="{06C82B9E-3E89-D183-97CD-C64A85D639A8}"/>
              </a:ext>
            </a:extLst>
          </p:cNvPr>
          <p:cNvSpPr>
            <a:spLocks noChangeArrowheads="1"/>
          </p:cNvSpPr>
          <p:nvPr/>
        </p:nvSpPr>
        <p:spPr bwMode="auto">
          <a:xfrm>
            <a:off x="552203" y="2571912"/>
            <a:ext cx="664681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Behavioral Analysis:</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Considers sleep, exercise, work hours, screen time, diet, and social interactions.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Activity Recommendations:</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Tailors recommendations to the user’s stress level.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Real-Time Support:</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Integrates a chatbot for instant guidance and motivation.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b="1" dirty="0">
                <a:latin typeface="Arial" panose="020B0604020202020204" pitchFamily="34" charset="0"/>
                <a:cs typeface="Arial" panose="020B0604020202020204" pitchFamily="34" charset="0"/>
              </a:rPr>
              <a:t>Proactive Wellness:</a:t>
            </a:r>
            <a:r>
              <a:rPr lang="en-US" dirty="0">
                <a:latin typeface="Arial" panose="020B0604020202020204" pitchFamily="34" charset="0"/>
                <a:cs typeface="Arial" panose="020B0604020202020204" pitchFamily="34" charset="0"/>
              </a:rPr>
              <a:t> Empowers users with accurate predictions and personalized strategies.</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582B7DA8-C87D-A6BC-3A6B-A2C62A7B15BC}"/>
              </a:ext>
            </a:extLst>
          </p:cNvPr>
          <p:cNvSpPr/>
          <p:nvPr/>
        </p:nvSpPr>
        <p:spPr>
          <a:xfrm>
            <a:off x="5181600" y="152400"/>
            <a:ext cx="2743200" cy="1143000"/>
          </a:xfrm>
          <a:prstGeom prst="ellipse">
            <a:avLst/>
          </a:prstGeom>
          <a:solidFill>
            <a:srgbClr val="0D3512"/>
          </a:solidFill>
          <a:ln>
            <a:solidFill>
              <a:srgbClr val="0D35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0133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DBD1E-0C23-6A9F-9D95-439CCEFDA15B}"/>
            </a:ext>
          </a:extLst>
        </p:cNvPr>
        <p:cNvGrpSpPr/>
        <p:nvPr/>
      </p:nvGrpSpPr>
      <p:grpSpPr>
        <a:xfrm>
          <a:off x="0" y="0"/>
          <a:ext cx="0" cy="0"/>
          <a:chOff x="0" y="0"/>
          <a:chExt cx="0" cy="0"/>
        </a:xfrm>
      </p:grpSpPr>
      <p:sp>
        <p:nvSpPr>
          <p:cNvPr id="14" name="Freeform 11">
            <a:extLst>
              <a:ext uri="{FF2B5EF4-FFF2-40B4-BE49-F238E27FC236}">
                <a16:creationId xmlns:a16="http://schemas.microsoft.com/office/drawing/2014/main" id="{7E48202D-E6BF-6D7D-5073-6070DA8EB1C0}"/>
              </a:ext>
            </a:extLst>
          </p:cNvPr>
          <p:cNvSpPr/>
          <p:nvPr/>
        </p:nvSpPr>
        <p:spPr>
          <a:xfrm>
            <a:off x="10972800" y="3886200"/>
            <a:ext cx="3764063" cy="2082800"/>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12" name="Rectangle 11">
            <a:extLst>
              <a:ext uri="{FF2B5EF4-FFF2-40B4-BE49-F238E27FC236}">
                <a16:creationId xmlns:a16="http://schemas.microsoft.com/office/drawing/2014/main" id="{AFE05F6C-2092-1CD9-7B26-0FD45DD4AE55}"/>
              </a:ext>
            </a:extLst>
          </p:cNvPr>
          <p:cNvSpPr/>
          <p:nvPr/>
        </p:nvSpPr>
        <p:spPr>
          <a:xfrm>
            <a:off x="2667000" y="6553200"/>
            <a:ext cx="57912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building a bar graph&#10;&#10;AI-generated content may be incorrect.">
            <a:extLst>
              <a:ext uri="{FF2B5EF4-FFF2-40B4-BE49-F238E27FC236}">
                <a16:creationId xmlns:a16="http://schemas.microsoft.com/office/drawing/2014/main" id="{C1C6A20A-8A42-8657-F84E-751449A58E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2" y="384430"/>
            <a:ext cx="6386482" cy="6473570"/>
          </a:xfrm>
          <a:prstGeom prst="rect">
            <a:avLst/>
          </a:prstGeom>
        </p:spPr>
      </p:pic>
      <p:sp>
        <p:nvSpPr>
          <p:cNvPr id="13" name="Freeform 6">
            <a:extLst>
              <a:ext uri="{FF2B5EF4-FFF2-40B4-BE49-F238E27FC236}">
                <a16:creationId xmlns:a16="http://schemas.microsoft.com/office/drawing/2014/main" id="{8BF4D297-52D0-3695-DA3A-1641F528618E}"/>
              </a:ext>
            </a:extLst>
          </p:cNvPr>
          <p:cNvSpPr/>
          <p:nvPr/>
        </p:nvSpPr>
        <p:spPr>
          <a:xfrm>
            <a:off x="5537200" y="-106680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dirty="0"/>
          </a:p>
        </p:txBody>
      </p:sp>
      <p:sp>
        <p:nvSpPr>
          <p:cNvPr id="10" name="Oval 9">
            <a:extLst>
              <a:ext uri="{FF2B5EF4-FFF2-40B4-BE49-F238E27FC236}">
                <a16:creationId xmlns:a16="http://schemas.microsoft.com/office/drawing/2014/main" id="{BFE329BE-74E0-CA36-3CDF-3B466FF87280}"/>
              </a:ext>
            </a:extLst>
          </p:cNvPr>
          <p:cNvSpPr/>
          <p:nvPr/>
        </p:nvSpPr>
        <p:spPr>
          <a:xfrm>
            <a:off x="7529760" y="-1252034"/>
            <a:ext cx="5616080" cy="5644141"/>
          </a:xfrm>
          <a:prstGeom prst="ellipse">
            <a:avLst/>
          </a:prstGeom>
          <a:solidFill>
            <a:srgbClr val="0D3512"/>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3B9504-F4C7-BC56-3F31-948AC36366B8}"/>
              </a:ext>
            </a:extLst>
          </p:cNvPr>
          <p:cNvSpPr>
            <a:spLocks noGrp="1"/>
          </p:cNvSpPr>
          <p:nvPr>
            <p:ph type="title"/>
          </p:nvPr>
        </p:nvSpPr>
        <p:spPr>
          <a:xfrm>
            <a:off x="8133722" y="889000"/>
            <a:ext cx="3886200" cy="1362075"/>
          </a:xfrm>
        </p:spPr>
        <p:txBody>
          <a:bodyPr/>
          <a:lstStyle/>
          <a:p>
            <a:pPr algn="ctr"/>
            <a:r>
              <a:rPr lang="en-US" dirty="0">
                <a:solidFill>
                  <a:schemeClr val="bg1"/>
                </a:solidFill>
              </a:rPr>
              <a:t>Progress in PP1</a:t>
            </a:r>
          </a:p>
        </p:txBody>
      </p:sp>
    </p:spTree>
    <p:extLst>
      <p:ext uri="{BB962C8B-B14F-4D97-AF65-F5344CB8AC3E}">
        <p14:creationId xmlns:p14="http://schemas.microsoft.com/office/powerpoint/2010/main" val="2304126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3">
            <a:extLst>
              <a:ext uri="{FF2B5EF4-FFF2-40B4-BE49-F238E27FC236}">
                <a16:creationId xmlns:a16="http://schemas.microsoft.com/office/drawing/2014/main" id="{51BDF364-94C7-2AA4-A745-7335E54F1752}"/>
              </a:ext>
            </a:extLst>
          </p:cNvPr>
          <p:cNvSpPr>
            <a:spLocks noChangeArrowheads="1"/>
          </p:cNvSpPr>
          <p:nvPr/>
        </p:nvSpPr>
        <p:spPr bwMode="auto">
          <a:xfrm>
            <a:off x="321197" y="1589591"/>
            <a:ext cx="6705600" cy="472738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342900" marR="0" lvl="0" indent="-342900" fontAlgn="base">
              <a:lnSpc>
                <a:spcPct val="90000"/>
              </a:lnSpc>
              <a:spcBef>
                <a:spcPct val="20000"/>
              </a:spcBef>
              <a:spcAft>
                <a:spcPct val="0"/>
              </a:spcAft>
              <a:buClrTx/>
              <a:buSzTx/>
              <a:buFont typeface="Arial" pitchFamily="34" charset="0"/>
              <a:buChar char="•"/>
              <a:tabLst/>
            </a:pPr>
            <a:endParaRPr kumimoji="0" lang="en-US" altLang="en-US" sz="2000" b="0" i="0" u="none" strike="noStrike" cap="none" normalizeH="0" baseline="0" dirty="0">
              <a:ln>
                <a:noFill/>
              </a:ln>
              <a:effectLst/>
            </a:endParaRPr>
          </a:p>
          <a:p>
            <a:pPr marL="342900" marR="0" lvl="0" indent="-342900" fontAlgn="base">
              <a:lnSpc>
                <a:spcPct val="90000"/>
              </a:lnSpc>
              <a:spcBef>
                <a:spcPct val="20000"/>
              </a:spcBef>
              <a:spcAft>
                <a:spcPct val="0"/>
              </a:spcAft>
              <a:buClrTx/>
              <a:buSzTx/>
              <a:buFont typeface="Arial" pitchFamily="34" charset="0"/>
              <a:buChar char="•"/>
              <a:tabLst/>
            </a:pPr>
            <a:r>
              <a:rPr kumimoji="0" lang="en-US" altLang="en-US" sz="2000" b="1" i="0" u="none" strike="noStrike" cap="none" normalizeH="0" baseline="0" dirty="0">
                <a:ln>
                  <a:noFill/>
                </a:ln>
                <a:effectLst/>
              </a:rPr>
              <a:t>The Modern Stress Crisis:</a:t>
            </a:r>
            <a:r>
              <a:rPr kumimoji="0" lang="en-US" altLang="en-US" sz="2000" b="0" i="0" u="none" strike="noStrike" cap="none" normalizeH="0" baseline="0" dirty="0">
                <a:ln>
                  <a:noFill/>
                </a:ln>
                <a:effectLst/>
              </a:rPr>
              <a:t> </a:t>
            </a:r>
          </a:p>
          <a:p>
            <a:pPr lvl="2" fontAlgn="base">
              <a:lnSpc>
                <a:spcPct val="90000"/>
              </a:lnSpc>
              <a:spcBef>
                <a:spcPct val="20000"/>
              </a:spcBef>
              <a:spcAft>
                <a:spcPct val="0"/>
              </a:spcAft>
            </a:pPr>
            <a:r>
              <a:rPr kumimoji="0" lang="en-US" altLang="en-US" sz="2000" b="0" i="0" u="none" strike="noStrike" cap="none" normalizeH="0" baseline="0" dirty="0">
                <a:ln>
                  <a:noFill/>
                </a:ln>
                <a:effectLst/>
              </a:rPr>
              <a:t>In a fast-paced world, stress takes a toll on both mental and physical health.</a:t>
            </a:r>
          </a:p>
          <a:p>
            <a:pPr marL="342900" marR="0" lvl="0" indent="-342900" fontAlgn="base">
              <a:lnSpc>
                <a:spcPct val="90000"/>
              </a:lnSpc>
              <a:spcBef>
                <a:spcPct val="20000"/>
              </a:spcBef>
              <a:spcAft>
                <a:spcPct val="0"/>
              </a:spcAft>
              <a:buClrTx/>
              <a:buSzTx/>
              <a:buFont typeface="Arial" pitchFamily="34" charset="0"/>
              <a:buChar char="•"/>
              <a:tabLst/>
            </a:pPr>
            <a:endParaRPr kumimoji="0" lang="en-US" altLang="en-US" sz="2000" b="0" i="0" u="none" strike="noStrike" cap="none" normalizeH="0" baseline="0" dirty="0">
              <a:ln>
                <a:noFill/>
              </a:ln>
              <a:effectLst/>
            </a:endParaRPr>
          </a:p>
          <a:p>
            <a:pPr marL="342900" marR="0" lvl="0" indent="-342900" fontAlgn="base">
              <a:lnSpc>
                <a:spcPct val="90000"/>
              </a:lnSpc>
              <a:spcBef>
                <a:spcPct val="20000"/>
              </a:spcBef>
              <a:spcAft>
                <a:spcPct val="0"/>
              </a:spcAft>
              <a:buClrTx/>
              <a:buSzTx/>
              <a:buFont typeface="Arial" pitchFamily="34" charset="0"/>
              <a:buChar char="•"/>
              <a:tabLst/>
            </a:pPr>
            <a:r>
              <a:rPr kumimoji="0" lang="en-US" altLang="en-US" sz="2000" b="1" i="0" u="none" strike="noStrike" cap="none" normalizeH="0" baseline="0" dirty="0">
                <a:ln>
                  <a:noFill/>
                </a:ln>
                <a:effectLst/>
              </a:rPr>
              <a:t>Traditional Solutions Fall Short:</a:t>
            </a:r>
          </a:p>
          <a:p>
            <a:pPr lvl="2" fontAlgn="base">
              <a:lnSpc>
                <a:spcPct val="90000"/>
              </a:lnSpc>
              <a:spcBef>
                <a:spcPct val="20000"/>
              </a:spcBef>
              <a:spcAft>
                <a:spcPct val="0"/>
              </a:spcAft>
            </a:pPr>
            <a:r>
              <a:rPr kumimoji="0" lang="en-US" altLang="en-US" sz="2000" b="0" i="0" u="none" strike="noStrike" cap="none" normalizeH="0" baseline="0" dirty="0">
                <a:ln>
                  <a:noFill/>
                </a:ln>
                <a:effectLst/>
              </a:rPr>
              <a:t> Medicine and counseling aren’t always practical—barriers like time, cost, and preference get in the way. </a:t>
            </a:r>
          </a:p>
          <a:p>
            <a:pPr marL="342900" marR="0" lvl="0" indent="-342900" fontAlgn="base">
              <a:lnSpc>
                <a:spcPct val="90000"/>
              </a:lnSpc>
              <a:spcBef>
                <a:spcPct val="20000"/>
              </a:spcBef>
              <a:spcAft>
                <a:spcPct val="0"/>
              </a:spcAft>
              <a:buClrTx/>
              <a:buSzTx/>
              <a:buFont typeface="Arial" pitchFamily="34" charset="0"/>
              <a:buChar char="•"/>
              <a:tabLst/>
            </a:pPr>
            <a:endParaRPr kumimoji="0" lang="en-US" altLang="en-US" sz="2000" b="0" i="0" u="none" strike="noStrike" cap="none" normalizeH="0" baseline="0" dirty="0">
              <a:ln>
                <a:noFill/>
              </a:ln>
              <a:effectLst/>
            </a:endParaRPr>
          </a:p>
          <a:p>
            <a:pPr marL="342900" marR="0" lvl="0" indent="-342900" fontAlgn="base">
              <a:lnSpc>
                <a:spcPct val="90000"/>
              </a:lnSpc>
              <a:spcBef>
                <a:spcPct val="20000"/>
              </a:spcBef>
              <a:spcAft>
                <a:spcPct val="0"/>
              </a:spcAft>
              <a:buClrTx/>
              <a:buSzTx/>
              <a:buFont typeface="Arial" pitchFamily="34" charset="0"/>
              <a:buChar char="•"/>
              <a:tabLst/>
            </a:pPr>
            <a:r>
              <a:rPr kumimoji="0" lang="en-US" altLang="en-US" sz="2000" b="1" i="0" u="none" strike="noStrike" cap="none" normalizeH="0" baseline="0" dirty="0" err="1">
                <a:ln>
                  <a:noFill/>
                </a:ln>
                <a:effectLst/>
              </a:rPr>
              <a:t>AyurAura</a:t>
            </a:r>
            <a:r>
              <a:rPr kumimoji="0" lang="en-US" altLang="en-US" sz="2000" b="1" i="0" u="none" strike="noStrike" cap="none" normalizeH="0" baseline="0" dirty="0">
                <a:ln>
                  <a:noFill/>
                </a:ln>
                <a:effectLst/>
              </a:rPr>
              <a:t>: A Game-Changer in Stress Management:</a:t>
            </a:r>
          </a:p>
          <a:p>
            <a:pPr lvl="2" fontAlgn="base">
              <a:lnSpc>
                <a:spcPct val="90000"/>
              </a:lnSpc>
              <a:spcBef>
                <a:spcPct val="20000"/>
              </a:spcBef>
              <a:spcAft>
                <a:spcPct val="0"/>
              </a:spcAft>
            </a:pPr>
            <a:r>
              <a:rPr kumimoji="0" lang="en-US" altLang="en-US" sz="2000" b="0" i="0" u="none" strike="noStrike" cap="none" normalizeH="0" baseline="0" dirty="0">
                <a:ln>
                  <a:noFill/>
                </a:ln>
                <a:effectLst/>
              </a:rPr>
              <a:t> Blending ancient Ayurvedic </a:t>
            </a:r>
            <a:r>
              <a:rPr lang="en-US" altLang="en-US" sz="2000" dirty="0"/>
              <a:t>creative therapies</a:t>
            </a:r>
            <a:r>
              <a:rPr kumimoji="0" lang="en-US" altLang="en-US" sz="2000" b="0" i="0" u="none" strike="noStrike" cap="none" normalizeH="0" baseline="0" dirty="0">
                <a:ln>
                  <a:noFill/>
                </a:ln>
                <a:effectLst/>
              </a:rPr>
              <a:t> with cutting-edge machine learning to create a holistic approach. </a:t>
            </a:r>
          </a:p>
        </p:txBody>
      </p:sp>
      <p:pic>
        <p:nvPicPr>
          <p:cNvPr id="24" name="Picture 23" descr="A person sitting at a desk with his hands on his head&#10;&#10;Description automatically generated">
            <a:extLst>
              <a:ext uri="{FF2B5EF4-FFF2-40B4-BE49-F238E27FC236}">
                <a16:creationId xmlns:a16="http://schemas.microsoft.com/office/drawing/2014/main" id="{2FB1A60E-3763-9B3D-5D1B-F2A8D2E1DB05}"/>
              </a:ext>
            </a:extLst>
          </p:cNvPr>
          <p:cNvPicPr>
            <a:picLocks noChangeAspect="1"/>
          </p:cNvPicPr>
          <p:nvPr/>
        </p:nvPicPr>
        <p:blipFill>
          <a:blip r:embed="rId2">
            <a:extLst>
              <a:ext uri="{28A0092B-C50C-407E-A947-70E740481C1C}">
                <a14:useLocalDpi xmlns:a14="http://schemas.microsoft.com/office/drawing/2010/main" val="0"/>
              </a:ext>
            </a:extLst>
          </a:blip>
          <a:srcRect t="378" b="8756"/>
          <a:stretch/>
        </p:blipFill>
        <p:spPr>
          <a:xfrm>
            <a:off x="6934200" y="1791009"/>
            <a:ext cx="5384800" cy="4525963"/>
          </a:xfrm>
          <a:prstGeom prst="rect">
            <a:avLst/>
          </a:prstGeom>
          <a:noFill/>
          <a:effectLst>
            <a:softEdge rad="635000"/>
          </a:effectLst>
        </p:spPr>
      </p:pic>
      <p:sp>
        <p:nvSpPr>
          <p:cNvPr id="26" name="Freeform 4">
            <a:extLst>
              <a:ext uri="{FF2B5EF4-FFF2-40B4-BE49-F238E27FC236}">
                <a16:creationId xmlns:a16="http://schemas.microsoft.com/office/drawing/2014/main" id="{8EF225AA-6BD3-5540-4887-21C61B15B0A2}"/>
              </a:ext>
            </a:extLst>
          </p:cNvPr>
          <p:cNvSpPr/>
          <p:nvPr/>
        </p:nvSpPr>
        <p:spPr>
          <a:xfrm>
            <a:off x="-27972" y="-101895"/>
            <a:ext cx="12609881" cy="1473495"/>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a:p>
        </p:txBody>
      </p:sp>
      <p:sp>
        <p:nvSpPr>
          <p:cNvPr id="18" name="TextBox 17">
            <a:extLst>
              <a:ext uri="{FF2B5EF4-FFF2-40B4-BE49-F238E27FC236}">
                <a16:creationId xmlns:a16="http://schemas.microsoft.com/office/drawing/2014/main" id="{84C3C3A6-4428-41A7-2869-BFE466ADFC2A}"/>
              </a:ext>
            </a:extLst>
          </p:cNvPr>
          <p:cNvSpPr txBox="1"/>
          <p:nvPr/>
        </p:nvSpPr>
        <p:spPr>
          <a:xfrm>
            <a:off x="4570666" y="292353"/>
            <a:ext cx="3412603" cy="792162"/>
          </a:xfrm>
          <a:prstGeom prst="rect">
            <a:avLst/>
          </a:prstGeom>
        </p:spPr>
        <p:txBody>
          <a:bodyPr vert="horz" lIns="91440" tIns="45720" rIns="91440" bIns="45720" rtlCol="0" anchor="ctr">
            <a:normAutofit/>
          </a:bodyPr>
          <a:lstStyle/>
          <a:p>
            <a:pPr marL="0" indent="0" algn="ctr">
              <a:lnSpc>
                <a:spcPct val="90000"/>
              </a:lnSpc>
              <a:spcBef>
                <a:spcPct val="0"/>
              </a:spcBef>
              <a:spcAft>
                <a:spcPts val="600"/>
              </a:spcAft>
            </a:pPr>
            <a:r>
              <a:rPr lang="en-US" sz="3700" b="1" kern="1200" dirty="0">
                <a:solidFill>
                  <a:schemeClr val="bg1"/>
                </a:solidFill>
                <a:latin typeface="Adobe Devanagari" pitchFamily="18" charset="0"/>
                <a:ea typeface="+mj-ea"/>
                <a:cs typeface="Adobe Devanagari" pitchFamily="18" charset="0"/>
              </a:rPr>
              <a:t>INTRODUCTION</a:t>
            </a:r>
          </a:p>
        </p:txBody>
      </p:sp>
    </p:spTree>
    <p:extLst>
      <p:ext uri="{BB962C8B-B14F-4D97-AF65-F5344CB8AC3E}">
        <p14:creationId xmlns:p14="http://schemas.microsoft.com/office/powerpoint/2010/main" val="42576413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4">
            <a:extLst>
              <a:ext uri="{FF2B5EF4-FFF2-40B4-BE49-F238E27FC236}">
                <a16:creationId xmlns:a16="http://schemas.microsoft.com/office/drawing/2014/main" id="{7421D7FC-F68B-B49D-2C93-6ED14B4BE063}"/>
              </a:ext>
            </a:extLst>
          </p:cNvPr>
          <p:cNvSpPr/>
          <p:nvPr/>
        </p:nvSpPr>
        <p:spPr>
          <a:xfrm>
            <a:off x="-192393" y="-790581"/>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a:p>
        </p:txBody>
      </p:sp>
      <p:sp>
        <p:nvSpPr>
          <p:cNvPr id="14" name="Freeform 6">
            <a:extLst>
              <a:ext uri="{FF2B5EF4-FFF2-40B4-BE49-F238E27FC236}">
                <a16:creationId xmlns:a16="http://schemas.microsoft.com/office/drawing/2014/main" id="{AA9E61C1-10CC-FEBF-9BEE-A8D16B012FF2}"/>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3" name="Rectangle 2">
            <a:extLst>
              <a:ext uri="{FF2B5EF4-FFF2-40B4-BE49-F238E27FC236}">
                <a16:creationId xmlns:a16="http://schemas.microsoft.com/office/drawing/2014/main" id="{06E32AEA-AEE5-00E7-4B1D-09EB9CB0767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IT21161674</a:t>
            </a:r>
            <a:r>
              <a:rPr lang="en-US" sz="1800" dirty="0">
                <a:solidFill>
                  <a:schemeClr val="tx1"/>
                </a:solidFill>
              </a:rPr>
              <a:t>   |   </a:t>
            </a:r>
            <a:r>
              <a:rPr lang="en-US" dirty="0" err="1">
                <a:solidFill>
                  <a:schemeClr val="tx1"/>
                </a:solidFill>
              </a:rPr>
              <a:t>Gunasekera</a:t>
            </a:r>
            <a:r>
              <a:rPr lang="en-US" dirty="0">
                <a:solidFill>
                  <a:schemeClr val="tx1"/>
                </a:solidFill>
              </a:rPr>
              <a:t> H.D.P.M.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5" name="TextBox 4">
            <a:extLst>
              <a:ext uri="{FF2B5EF4-FFF2-40B4-BE49-F238E27FC236}">
                <a16:creationId xmlns:a16="http://schemas.microsoft.com/office/drawing/2014/main" id="{848533FF-FBDE-54FB-F1FC-0CBFBA10B0E3}"/>
              </a:ext>
            </a:extLst>
          </p:cNvPr>
          <p:cNvSpPr txBox="1"/>
          <p:nvPr/>
        </p:nvSpPr>
        <p:spPr>
          <a:xfrm>
            <a:off x="457200" y="211591"/>
            <a:ext cx="3962400" cy="584775"/>
          </a:xfrm>
          <a:prstGeom prst="rect">
            <a:avLst/>
          </a:prstGeom>
          <a:noFill/>
        </p:spPr>
        <p:txBody>
          <a:bodyPr wrap="square" rtlCol="0">
            <a:spAutoFit/>
          </a:bodyPr>
          <a:lstStyle/>
          <a:p>
            <a:r>
              <a:rPr lang="en-US" sz="3200" dirty="0">
                <a:solidFill>
                  <a:schemeClr val="bg1"/>
                </a:solidFill>
              </a:rPr>
              <a:t>Model Development</a:t>
            </a:r>
          </a:p>
        </p:txBody>
      </p:sp>
      <p:graphicFrame>
        <p:nvGraphicFramePr>
          <p:cNvPr id="4" name="Diagram 3">
            <a:extLst>
              <a:ext uri="{FF2B5EF4-FFF2-40B4-BE49-F238E27FC236}">
                <a16:creationId xmlns:a16="http://schemas.microsoft.com/office/drawing/2014/main" id="{EDD0C1A2-3528-B5EE-002A-E5BA305C2226}"/>
              </a:ext>
            </a:extLst>
          </p:cNvPr>
          <p:cNvGraphicFramePr/>
          <p:nvPr>
            <p:extLst>
              <p:ext uri="{D42A27DB-BD31-4B8C-83A1-F6EECF244321}">
                <p14:modId xmlns:p14="http://schemas.microsoft.com/office/powerpoint/2010/main" val="2891658800"/>
              </p:ext>
            </p:extLst>
          </p:nvPr>
        </p:nvGraphicFramePr>
        <p:xfrm>
          <a:off x="0" y="719666"/>
          <a:ext cx="11963400" cy="54525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0307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B38D2-CB32-8882-54CE-FE6721C7F35C}"/>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C86F1013-A317-96BF-3522-FBC8BD9D5F08}"/>
              </a:ext>
            </a:extLst>
          </p:cNvPr>
          <p:cNvSpPr/>
          <p:nvPr/>
        </p:nvSpPr>
        <p:spPr>
          <a:xfrm>
            <a:off x="-30480" y="-911884"/>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b="1" dirty="0"/>
          </a:p>
        </p:txBody>
      </p:sp>
      <p:sp>
        <p:nvSpPr>
          <p:cNvPr id="14" name="Freeform 6">
            <a:extLst>
              <a:ext uri="{FF2B5EF4-FFF2-40B4-BE49-F238E27FC236}">
                <a16:creationId xmlns:a16="http://schemas.microsoft.com/office/drawing/2014/main" id="{9B885E69-A200-E67A-ED37-761B183A43CD}"/>
              </a:ext>
            </a:extLst>
          </p:cNvPr>
          <p:cNvSpPr/>
          <p:nvPr/>
        </p:nvSpPr>
        <p:spPr>
          <a:xfrm>
            <a:off x="9672268" y="4823285"/>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9" name="TextBox 8">
            <a:extLst>
              <a:ext uri="{FF2B5EF4-FFF2-40B4-BE49-F238E27FC236}">
                <a16:creationId xmlns:a16="http://schemas.microsoft.com/office/drawing/2014/main" id="{13AC6446-0462-B434-8064-9BE4DB501FFE}"/>
              </a:ext>
            </a:extLst>
          </p:cNvPr>
          <p:cNvSpPr txBox="1"/>
          <p:nvPr/>
        </p:nvSpPr>
        <p:spPr>
          <a:xfrm>
            <a:off x="381000" y="30480"/>
            <a:ext cx="5181600" cy="584775"/>
          </a:xfrm>
          <a:prstGeom prst="rect">
            <a:avLst/>
          </a:prstGeom>
          <a:noFill/>
        </p:spPr>
        <p:txBody>
          <a:bodyPr wrap="square" rtlCol="0">
            <a:spAutoFit/>
          </a:bodyPr>
          <a:lstStyle/>
          <a:p>
            <a:r>
              <a:rPr lang="en-US" sz="3200" dirty="0">
                <a:solidFill>
                  <a:schemeClr val="bg1"/>
                </a:solidFill>
              </a:rPr>
              <a:t>Model Development</a:t>
            </a:r>
          </a:p>
        </p:txBody>
      </p:sp>
      <p:pic>
        <p:nvPicPr>
          <p:cNvPr id="2" name="Picture 1">
            <a:extLst>
              <a:ext uri="{FF2B5EF4-FFF2-40B4-BE49-F238E27FC236}">
                <a16:creationId xmlns:a16="http://schemas.microsoft.com/office/drawing/2014/main" id="{FA959D5A-E781-50C4-E06D-D86F24A3F2CA}"/>
              </a:ext>
            </a:extLst>
          </p:cNvPr>
          <p:cNvPicPr>
            <a:picLocks noChangeAspect="1"/>
          </p:cNvPicPr>
          <p:nvPr/>
        </p:nvPicPr>
        <p:blipFill>
          <a:blip r:embed="rId4"/>
          <a:srcRect l="859" t="8254" r="10001" b="4417"/>
          <a:stretch/>
        </p:blipFill>
        <p:spPr>
          <a:xfrm>
            <a:off x="165049" y="936970"/>
            <a:ext cx="6092863" cy="4984059"/>
          </a:xfrm>
          <a:prstGeom prst="rect">
            <a:avLst/>
          </a:prstGeom>
        </p:spPr>
      </p:pic>
      <p:pic>
        <p:nvPicPr>
          <p:cNvPr id="3" name="Picture 2">
            <a:extLst>
              <a:ext uri="{FF2B5EF4-FFF2-40B4-BE49-F238E27FC236}">
                <a16:creationId xmlns:a16="http://schemas.microsoft.com/office/drawing/2014/main" id="{3B057DA4-6CDA-EF65-C6FF-3D29E496B2FD}"/>
              </a:ext>
            </a:extLst>
          </p:cNvPr>
          <p:cNvPicPr>
            <a:picLocks noChangeAspect="1"/>
          </p:cNvPicPr>
          <p:nvPr/>
        </p:nvPicPr>
        <p:blipFill>
          <a:blip r:embed="rId5"/>
          <a:srcRect l="6834" t="5152" r="8351" b="5442"/>
          <a:stretch/>
        </p:blipFill>
        <p:spPr>
          <a:xfrm>
            <a:off x="6257912" y="1773902"/>
            <a:ext cx="5850512" cy="4114800"/>
          </a:xfrm>
          <a:prstGeom prst="rect">
            <a:avLst/>
          </a:prstGeom>
        </p:spPr>
      </p:pic>
    </p:spTree>
    <p:extLst>
      <p:ext uri="{BB962C8B-B14F-4D97-AF65-F5344CB8AC3E}">
        <p14:creationId xmlns:p14="http://schemas.microsoft.com/office/powerpoint/2010/main" val="846845070"/>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CAA26-C71F-E70E-C293-53B397DF1253}"/>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9795A8D8-A0DB-14D4-BB79-4BE70624511B}"/>
              </a:ext>
            </a:extLst>
          </p:cNvPr>
          <p:cNvSpPr/>
          <p:nvPr/>
        </p:nvSpPr>
        <p:spPr>
          <a:xfrm>
            <a:off x="-15240" y="-35693"/>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a:p>
        </p:txBody>
      </p:sp>
      <p:sp>
        <p:nvSpPr>
          <p:cNvPr id="14" name="Freeform 6">
            <a:extLst>
              <a:ext uri="{FF2B5EF4-FFF2-40B4-BE49-F238E27FC236}">
                <a16:creationId xmlns:a16="http://schemas.microsoft.com/office/drawing/2014/main" id="{52360AD1-D915-8EE1-1476-11769F690DA6}"/>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5" name="TextBox 4">
            <a:extLst>
              <a:ext uri="{FF2B5EF4-FFF2-40B4-BE49-F238E27FC236}">
                <a16:creationId xmlns:a16="http://schemas.microsoft.com/office/drawing/2014/main" id="{20F264D3-34A0-8BCF-8848-D47170B90DC9}"/>
              </a:ext>
            </a:extLst>
          </p:cNvPr>
          <p:cNvSpPr txBox="1"/>
          <p:nvPr/>
        </p:nvSpPr>
        <p:spPr>
          <a:xfrm>
            <a:off x="457200" y="464514"/>
            <a:ext cx="4724400" cy="584775"/>
          </a:xfrm>
          <a:prstGeom prst="rect">
            <a:avLst/>
          </a:prstGeom>
          <a:noFill/>
        </p:spPr>
        <p:txBody>
          <a:bodyPr wrap="square" rtlCol="0">
            <a:spAutoFit/>
          </a:bodyPr>
          <a:lstStyle/>
          <a:p>
            <a:r>
              <a:rPr lang="en-US" sz="3200" dirty="0">
                <a:solidFill>
                  <a:schemeClr val="bg1"/>
                </a:solidFill>
              </a:rPr>
              <a:t>Frontend Implementation</a:t>
            </a:r>
          </a:p>
        </p:txBody>
      </p:sp>
      <p:sp>
        <p:nvSpPr>
          <p:cNvPr id="3" name="Rectangle 2">
            <a:extLst>
              <a:ext uri="{FF2B5EF4-FFF2-40B4-BE49-F238E27FC236}">
                <a16:creationId xmlns:a16="http://schemas.microsoft.com/office/drawing/2014/main" id="{E897DE9C-40DC-C114-B636-9ABD9E2F4954}"/>
              </a:ext>
            </a:extLst>
          </p:cNvPr>
          <p:cNvSpPr/>
          <p:nvPr/>
        </p:nvSpPr>
        <p:spPr>
          <a:xfrm>
            <a:off x="28194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IT21161674</a:t>
            </a:r>
            <a:r>
              <a:rPr lang="en-US" sz="1800" dirty="0">
                <a:solidFill>
                  <a:schemeClr val="tx1"/>
                </a:solidFill>
              </a:rPr>
              <a:t>   |   </a:t>
            </a:r>
            <a:r>
              <a:rPr lang="en-US" dirty="0" err="1">
                <a:solidFill>
                  <a:schemeClr val="tx1"/>
                </a:solidFill>
              </a:rPr>
              <a:t>Gunasekera</a:t>
            </a:r>
            <a:r>
              <a:rPr lang="en-US" dirty="0">
                <a:solidFill>
                  <a:schemeClr val="tx1"/>
                </a:solidFill>
              </a:rPr>
              <a:t> H.D.P.M.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pic>
        <p:nvPicPr>
          <p:cNvPr id="7" name="Picture 6" descr="A screenshot of a cell phone&#10;&#10;AI-generated content may be incorrect.">
            <a:extLst>
              <a:ext uri="{FF2B5EF4-FFF2-40B4-BE49-F238E27FC236}">
                <a16:creationId xmlns:a16="http://schemas.microsoft.com/office/drawing/2014/main" id="{1350B292-8931-4903-BBF1-81F2288EA9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 y="2189781"/>
            <a:ext cx="1714500" cy="3810000"/>
          </a:xfrm>
          <a:prstGeom prst="rect">
            <a:avLst/>
          </a:prstGeom>
        </p:spPr>
      </p:pic>
      <p:pic>
        <p:nvPicPr>
          <p:cNvPr id="9" name="Picture 8" descr="A screenshot of a chat&#10;&#10;AI-generated content may be incorrect.">
            <a:extLst>
              <a:ext uri="{FF2B5EF4-FFF2-40B4-BE49-F238E27FC236}">
                <a16:creationId xmlns:a16="http://schemas.microsoft.com/office/drawing/2014/main" id="{ED42A856-F7B2-DD7E-C9C3-26F5C84B32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000" y="2189781"/>
            <a:ext cx="1714500" cy="3810000"/>
          </a:xfrm>
          <a:prstGeom prst="rect">
            <a:avLst/>
          </a:prstGeom>
        </p:spPr>
      </p:pic>
      <p:pic>
        <p:nvPicPr>
          <p:cNvPr id="11" name="Picture 10" descr="A screenshot of a smart watch&#10;&#10;AI-generated content may be incorrect.">
            <a:extLst>
              <a:ext uri="{FF2B5EF4-FFF2-40B4-BE49-F238E27FC236}">
                <a16:creationId xmlns:a16="http://schemas.microsoft.com/office/drawing/2014/main" id="{14EE4A3F-1DBF-1DF2-6E99-C0745C44509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5255" y="2189781"/>
            <a:ext cx="1714500" cy="3810000"/>
          </a:xfrm>
          <a:prstGeom prst="rect">
            <a:avLst/>
          </a:prstGeom>
        </p:spPr>
      </p:pic>
      <p:pic>
        <p:nvPicPr>
          <p:cNvPr id="15" name="Picture 14" descr="A screenshot of a cartoon bear sleeping on the moon&#10;&#10;AI-generated content may be incorrect.">
            <a:extLst>
              <a:ext uri="{FF2B5EF4-FFF2-40B4-BE49-F238E27FC236}">
                <a16:creationId xmlns:a16="http://schemas.microsoft.com/office/drawing/2014/main" id="{D9F6BD70-12DC-EE24-0AEB-CB694737C76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9245" y="2189781"/>
            <a:ext cx="1790700" cy="3979334"/>
          </a:xfrm>
          <a:prstGeom prst="rect">
            <a:avLst/>
          </a:prstGeom>
        </p:spPr>
      </p:pic>
      <p:grpSp>
        <p:nvGrpSpPr>
          <p:cNvPr id="16" name="Group 15">
            <a:extLst>
              <a:ext uri="{FF2B5EF4-FFF2-40B4-BE49-F238E27FC236}">
                <a16:creationId xmlns:a16="http://schemas.microsoft.com/office/drawing/2014/main" id="{B871EE82-D627-7C09-E20B-8D0F8AC2B521}"/>
              </a:ext>
            </a:extLst>
          </p:cNvPr>
          <p:cNvGrpSpPr/>
          <p:nvPr/>
        </p:nvGrpSpPr>
        <p:grpSpPr>
          <a:xfrm>
            <a:off x="2807855" y="3352800"/>
            <a:ext cx="762001" cy="1099977"/>
            <a:chOff x="0" y="0"/>
            <a:chExt cx="1451520" cy="2381040"/>
          </a:xfrm>
          <a:solidFill>
            <a:srgbClr val="0D3512"/>
          </a:solidFill>
        </p:grpSpPr>
        <p:sp>
          <p:nvSpPr>
            <p:cNvPr id="17" name="Freeform 11">
              <a:extLst>
                <a:ext uri="{FF2B5EF4-FFF2-40B4-BE49-F238E27FC236}">
                  <a16:creationId xmlns:a16="http://schemas.microsoft.com/office/drawing/2014/main" id="{4D2B28A3-481F-5074-7CBF-A1F0A1767632}"/>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a:p>
          </p:txBody>
        </p:sp>
      </p:grpSp>
      <p:grpSp>
        <p:nvGrpSpPr>
          <p:cNvPr id="18" name="Group 17">
            <a:extLst>
              <a:ext uri="{FF2B5EF4-FFF2-40B4-BE49-F238E27FC236}">
                <a16:creationId xmlns:a16="http://schemas.microsoft.com/office/drawing/2014/main" id="{A6D7A33C-E4EA-928A-A2AE-3BA26576A9D0}"/>
              </a:ext>
            </a:extLst>
          </p:cNvPr>
          <p:cNvGrpSpPr/>
          <p:nvPr/>
        </p:nvGrpSpPr>
        <p:grpSpPr>
          <a:xfrm>
            <a:off x="5684510" y="3343647"/>
            <a:ext cx="762001" cy="1099977"/>
            <a:chOff x="0" y="0"/>
            <a:chExt cx="1451520" cy="2381040"/>
          </a:xfrm>
          <a:solidFill>
            <a:srgbClr val="0D3512"/>
          </a:solidFill>
        </p:grpSpPr>
        <p:sp>
          <p:nvSpPr>
            <p:cNvPr id="19" name="Freeform 11">
              <a:extLst>
                <a:ext uri="{FF2B5EF4-FFF2-40B4-BE49-F238E27FC236}">
                  <a16:creationId xmlns:a16="http://schemas.microsoft.com/office/drawing/2014/main" id="{7B9F6DF7-27DD-4293-BFEB-0B9A701278E1}"/>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a:p>
          </p:txBody>
        </p:sp>
      </p:grpSp>
      <p:grpSp>
        <p:nvGrpSpPr>
          <p:cNvPr id="20" name="Group 19">
            <a:extLst>
              <a:ext uri="{FF2B5EF4-FFF2-40B4-BE49-F238E27FC236}">
                <a16:creationId xmlns:a16="http://schemas.microsoft.com/office/drawing/2014/main" id="{398A074E-154B-C5C0-D2E7-23571C2A527D}"/>
              </a:ext>
            </a:extLst>
          </p:cNvPr>
          <p:cNvGrpSpPr/>
          <p:nvPr/>
        </p:nvGrpSpPr>
        <p:grpSpPr>
          <a:xfrm>
            <a:off x="8598604" y="3429000"/>
            <a:ext cx="762001" cy="1099977"/>
            <a:chOff x="0" y="0"/>
            <a:chExt cx="1451520" cy="2381040"/>
          </a:xfrm>
          <a:solidFill>
            <a:srgbClr val="0D3512"/>
          </a:solidFill>
        </p:grpSpPr>
        <p:sp>
          <p:nvSpPr>
            <p:cNvPr id="21" name="Freeform 11">
              <a:extLst>
                <a:ext uri="{FF2B5EF4-FFF2-40B4-BE49-F238E27FC236}">
                  <a16:creationId xmlns:a16="http://schemas.microsoft.com/office/drawing/2014/main" id="{4E379F86-4662-1C1E-FF24-5C1469559B0D}"/>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a:p>
          </p:txBody>
        </p:sp>
      </p:grpSp>
    </p:spTree>
    <p:extLst>
      <p:ext uri="{BB962C8B-B14F-4D97-AF65-F5344CB8AC3E}">
        <p14:creationId xmlns:p14="http://schemas.microsoft.com/office/powerpoint/2010/main" val="1878066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4F3C5-FF61-B7FA-4BDB-E6C4A487A5CD}"/>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7606F320-3A12-7292-C8D4-195FDD3BE1B1}"/>
              </a:ext>
            </a:extLst>
          </p:cNvPr>
          <p:cNvSpPr/>
          <p:nvPr/>
        </p:nvSpPr>
        <p:spPr>
          <a:xfrm>
            <a:off x="-15240" y="-35693"/>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a:p>
        </p:txBody>
      </p:sp>
      <p:sp>
        <p:nvSpPr>
          <p:cNvPr id="14" name="Freeform 6">
            <a:extLst>
              <a:ext uri="{FF2B5EF4-FFF2-40B4-BE49-F238E27FC236}">
                <a16:creationId xmlns:a16="http://schemas.microsoft.com/office/drawing/2014/main" id="{72805ADA-723C-9CCD-4258-0BB20E383704}"/>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5" name="TextBox 4">
            <a:extLst>
              <a:ext uri="{FF2B5EF4-FFF2-40B4-BE49-F238E27FC236}">
                <a16:creationId xmlns:a16="http://schemas.microsoft.com/office/drawing/2014/main" id="{26741C65-06D1-E0BE-FB3F-CC56306FE94C}"/>
              </a:ext>
            </a:extLst>
          </p:cNvPr>
          <p:cNvSpPr txBox="1"/>
          <p:nvPr/>
        </p:nvSpPr>
        <p:spPr>
          <a:xfrm>
            <a:off x="457200" y="464514"/>
            <a:ext cx="4724400" cy="584775"/>
          </a:xfrm>
          <a:prstGeom prst="rect">
            <a:avLst/>
          </a:prstGeom>
          <a:noFill/>
        </p:spPr>
        <p:txBody>
          <a:bodyPr wrap="square" rtlCol="0">
            <a:spAutoFit/>
          </a:bodyPr>
          <a:lstStyle/>
          <a:p>
            <a:r>
              <a:rPr lang="en-US" sz="3200" dirty="0">
                <a:solidFill>
                  <a:schemeClr val="bg1"/>
                </a:solidFill>
              </a:rPr>
              <a:t>Frontend Implementation</a:t>
            </a:r>
          </a:p>
        </p:txBody>
      </p:sp>
      <p:sp>
        <p:nvSpPr>
          <p:cNvPr id="3" name="Rectangle 2">
            <a:extLst>
              <a:ext uri="{FF2B5EF4-FFF2-40B4-BE49-F238E27FC236}">
                <a16:creationId xmlns:a16="http://schemas.microsoft.com/office/drawing/2014/main" id="{47CA2450-6524-E63E-A9D0-4C788D1ED589}"/>
              </a:ext>
            </a:extLst>
          </p:cNvPr>
          <p:cNvSpPr/>
          <p:nvPr/>
        </p:nvSpPr>
        <p:spPr>
          <a:xfrm>
            <a:off x="2864969"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IT21161674</a:t>
            </a:r>
            <a:r>
              <a:rPr lang="en-US" sz="1800" dirty="0">
                <a:solidFill>
                  <a:schemeClr val="tx1"/>
                </a:solidFill>
              </a:rPr>
              <a:t>   |   </a:t>
            </a:r>
            <a:r>
              <a:rPr lang="en-US" dirty="0" err="1">
                <a:solidFill>
                  <a:schemeClr val="tx1"/>
                </a:solidFill>
              </a:rPr>
              <a:t>Gunasekera</a:t>
            </a:r>
            <a:r>
              <a:rPr lang="en-US" dirty="0">
                <a:solidFill>
                  <a:schemeClr val="tx1"/>
                </a:solidFill>
              </a:rPr>
              <a:t> H.D.P.M.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pic>
        <p:nvPicPr>
          <p:cNvPr id="6" name="Picture 5" descr="A screenshot of a cell phone&#10;&#10;AI-generated content may be incorrect.">
            <a:extLst>
              <a:ext uri="{FF2B5EF4-FFF2-40B4-BE49-F238E27FC236}">
                <a16:creationId xmlns:a16="http://schemas.microsoft.com/office/drawing/2014/main" id="{5334F0F2-27EB-04CC-4403-F2000FB0DD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 y="1929621"/>
            <a:ext cx="1905000" cy="4233333"/>
          </a:xfrm>
          <a:prstGeom prst="rect">
            <a:avLst/>
          </a:prstGeom>
        </p:spPr>
      </p:pic>
      <p:pic>
        <p:nvPicPr>
          <p:cNvPr id="8" name="Picture 7" descr="A screenshot of a cell phone&#10;&#10;AI-generated content may be incorrect.">
            <a:extLst>
              <a:ext uri="{FF2B5EF4-FFF2-40B4-BE49-F238E27FC236}">
                <a16:creationId xmlns:a16="http://schemas.microsoft.com/office/drawing/2014/main" id="{6C3D0F3D-C658-7F47-F910-98427D0C9C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48427" y="1929621"/>
            <a:ext cx="1905000" cy="4233333"/>
          </a:xfrm>
          <a:prstGeom prst="rect">
            <a:avLst/>
          </a:prstGeom>
        </p:spPr>
      </p:pic>
      <p:pic>
        <p:nvPicPr>
          <p:cNvPr id="10" name="Picture 9" descr="A screenshot of a cartoon character&#10;&#10;AI-generated content may be incorrect.">
            <a:extLst>
              <a:ext uri="{FF2B5EF4-FFF2-40B4-BE49-F238E27FC236}">
                <a16:creationId xmlns:a16="http://schemas.microsoft.com/office/drawing/2014/main" id="{F4FB16EB-7ECA-B416-0119-A8771E6C742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08587" y="1929621"/>
            <a:ext cx="1904999" cy="4233331"/>
          </a:xfrm>
          <a:prstGeom prst="rect">
            <a:avLst/>
          </a:prstGeom>
        </p:spPr>
      </p:pic>
      <p:pic>
        <p:nvPicPr>
          <p:cNvPr id="12" name="Picture 11" descr="A screenshot of a phone&#10;&#10;AI-generated content may be incorrect.">
            <a:extLst>
              <a:ext uri="{FF2B5EF4-FFF2-40B4-BE49-F238E27FC236}">
                <a16:creationId xmlns:a16="http://schemas.microsoft.com/office/drawing/2014/main" id="{E248F27D-DB8B-2B1B-9E79-C5EA283A100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39748" y="1929621"/>
            <a:ext cx="1905000" cy="4233333"/>
          </a:xfrm>
          <a:prstGeom prst="rect">
            <a:avLst/>
          </a:prstGeom>
        </p:spPr>
      </p:pic>
      <p:grpSp>
        <p:nvGrpSpPr>
          <p:cNvPr id="15" name="Group 14">
            <a:extLst>
              <a:ext uri="{FF2B5EF4-FFF2-40B4-BE49-F238E27FC236}">
                <a16:creationId xmlns:a16="http://schemas.microsoft.com/office/drawing/2014/main" id="{934467AF-4F04-0C8F-3BF5-D8E9FBCA01C7}"/>
              </a:ext>
            </a:extLst>
          </p:cNvPr>
          <p:cNvGrpSpPr/>
          <p:nvPr/>
        </p:nvGrpSpPr>
        <p:grpSpPr>
          <a:xfrm>
            <a:off x="3005325" y="3352800"/>
            <a:ext cx="762001" cy="1099977"/>
            <a:chOff x="0" y="0"/>
            <a:chExt cx="1451520" cy="2381040"/>
          </a:xfrm>
          <a:solidFill>
            <a:srgbClr val="0D3512"/>
          </a:solidFill>
        </p:grpSpPr>
        <p:sp>
          <p:nvSpPr>
            <p:cNvPr id="16" name="Freeform 11">
              <a:extLst>
                <a:ext uri="{FF2B5EF4-FFF2-40B4-BE49-F238E27FC236}">
                  <a16:creationId xmlns:a16="http://schemas.microsoft.com/office/drawing/2014/main" id="{2B933D54-7D22-EA1E-56A2-9EA44EF8C5AE}"/>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a:p>
          </p:txBody>
        </p:sp>
      </p:grpSp>
      <p:grpSp>
        <p:nvGrpSpPr>
          <p:cNvPr id="17" name="Group 16">
            <a:extLst>
              <a:ext uri="{FF2B5EF4-FFF2-40B4-BE49-F238E27FC236}">
                <a16:creationId xmlns:a16="http://schemas.microsoft.com/office/drawing/2014/main" id="{71E4D57E-AB21-BF8F-4CB1-6D7AAD06B9D4}"/>
              </a:ext>
            </a:extLst>
          </p:cNvPr>
          <p:cNvGrpSpPr/>
          <p:nvPr/>
        </p:nvGrpSpPr>
        <p:grpSpPr>
          <a:xfrm>
            <a:off x="5834473" y="3373138"/>
            <a:ext cx="762001" cy="1099977"/>
            <a:chOff x="0" y="0"/>
            <a:chExt cx="1451520" cy="2381040"/>
          </a:xfrm>
          <a:solidFill>
            <a:srgbClr val="0D3512"/>
          </a:solidFill>
        </p:grpSpPr>
        <p:sp>
          <p:nvSpPr>
            <p:cNvPr id="18" name="Freeform 11">
              <a:extLst>
                <a:ext uri="{FF2B5EF4-FFF2-40B4-BE49-F238E27FC236}">
                  <a16:creationId xmlns:a16="http://schemas.microsoft.com/office/drawing/2014/main" id="{6FB64527-49B9-DA4E-C316-E615AED862B7}"/>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b="1"/>
            </a:p>
          </p:txBody>
        </p:sp>
      </p:grpSp>
      <p:grpSp>
        <p:nvGrpSpPr>
          <p:cNvPr id="20" name="Group 19">
            <a:extLst>
              <a:ext uri="{FF2B5EF4-FFF2-40B4-BE49-F238E27FC236}">
                <a16:creationId xmlns:a16="http://schemas.microsoft.com/office/drawing/2014/main" id="{C5B0714F-9870-20A9-0470-4EEEB5EC4496}"/>
              </a:ext>
            </a:extLst>
          </p:cNvPr>
          <p:cNvGrpSpPr/>
          <p:nvPr/>
        </p:nvGrpSpPr>
        <p:grpSpPr>
          <a:xfrm>
            <a:off x="8631295" y="3343647"/>
            <a:ext cx="762001" cy="1099977"/>
            <a:chOff x="0" y="0"/>
            <a:chExt cx="1451520" cy="2381040"/>
          </a:xfrm>
          <a:solidFill>
            <a:srgbClr val="0D3512"/>
          </a:solidFill>
        </p:grpSpPr>
        <p:sp>
          <p:nvSpPr>
            <p:cNvPr id="21" name="Freeform 11">
              <a:extLst>
                <a:ext uri="{FF2B5EF4-FFF2-40B4-BE49-F238E27FC236}">
                  <a16:creationId xmlns:a16="http://schemas.microsoft.com/office/drawing/2014/main" id="{1BC90B75-E5F6-7C9C-5CF8-5F3513754C02}"/>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b="1"/>
            </a:p>
          </p:txBody>
        </p:sp>
      </p:grpSp>
    </p:spTree>
    <p:extLst>
      <p:ext uri="{BB962C8B-B14F-4D97-AF65-F5344CB8AC3E}">
        <p14:creationId xmlns:p14="http://schemas.microsoft.com/office/powerpoint/2010/main" val="3750166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E9920-268C-6A80-8D86-9AF60C928027}"/>
            </a:ext>
          </a:extLst>
        </p:cNvPr>
        <p:cNvGrpSpPr/>
        <p:nvPr/>
      </p:nvGrpSpPr>
      <p:grpSpPr>
        <a:xfrm>
          <a:off x="0" y="0"/>
          <a:ext cx="0" cy="0"/>
          <a:chOff x="0" y="0"/>
          <a:chExt cx="0" cy="0"/>
        </a:xfrm>
      </p:grpSpPr>
      <p:sp>
        <p:nvSpPr>
          <p:cNvPr id="7" name="Freeform 40">
            <a:extLst>
              <a:ext uri="{FF2B5EF4-FFF2-40B4-BE49-F238E27FC236}">
                <a16:creationId xmlns:a16="http://schemas.microsoft.com/office/drawing/2014/main" id="{634E0904-3969-F12D-CABE-15FF3FE99566}"/>
              </a:ext>
            </a:extLst>
          </p:cNvPr>
          <p:cNvSpPr/>
          <p:nvPr/>
        </p:nvSpPr>
        <p:spPr>
          <a:xfrm>
            <a:off x="-7214762" y="-4180164"/>
            <a:ext cx="9348363" cy="9348363"/>
          </a:xfrm>
          <a:custGeom>
            <a:avLst/>
            <a:gdLst/>
            <a:ahLst/>
            <a:cxnLst/>
            <a:rect l="l" t="t" r="r" b="b"/>
            <a:pathLst>
              <a:path w="9348363" h="9348363">
                <a:moveTo>
                  <a:pt x="0" y="0"/>
                </a:moveTo>
                <a:lnTo>
                  <a:pt x="9348362" y="0"/>
                </a:lnTo>
                <a:lnTo>
                  <a:pt x="9348362" y="9348362"/>
                </a:lnTo>
                <a:lnTo>
                  <a:pt x="0" y="93483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Rectangle 2">
            <a:extLst>
              <a:ext uri="{FF2B5EF4-FFF2-40B4-BE49-F238E27FC236}">
                <a16:creationId xmlns:a16="http://schemas.microsoft.com/office/drawing/2014/main" id="{DCAE4FFE-8A19-54A6-8891-DE548A2C1420}"/>
              </a:ext>
            </a:extLst>
          </p:cNvPr>
          <p:cNvSpPr/>
          <p:nvPr/>
        </p:nvSpPr>
        <p:spPr>
          <a:xfrm>
            <a:off x="2667000" y="6553200"/>
            <a:ext cx="57150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C11839-F672-E81F-19C4-AE965CC38760}"/>
              </a:ext>
            </a:extLst>
          </p:cNvPr>
          <p:cNvSpPr>
            <a:spLocks noGrp="1"/>
          </p:cNvSpPr>
          <p:nvPr>
            <p:ph type="title"/>
          </p:nvPr>
        </p:nvSpPr>
        <p:spPr>
          <a:xfrm>
            <a:off x="3810000" y="299855"/>
            <a:ext cx="5638800" cy="1362075"/>
          </a:xfrm>
        </p:spPr>
        <p:txBody>
          <a:bodyPr/>
          <a:lstStyle/>
          <a:p>
            <a:r>
              <a:rPr lang="en-US" dirty="0"/>
              <a:t>Tools &amp; Technologies</a:t>
            </a:r>
          </a:p>
        </p:txBody>
      </p:sp>
      <p:grpSp>
        <p:nvGrpSpPr>
          <p:cNvPr id="4" name="Group 37">
            <a:extLst>
              <a:ext uri="{FF2B5EF4-FFF2-40B4-BE49-F238E27FC236}">
                <a16:creationId xmlns:a16="http://schemas.microsoft.com/office/drawing/2014/main" id="{1F2C4945-FEA3-3C31-3868-815200AC3478}"/>
              </a:ext>
            </a:extLst>
          </p:cNvPr>
          <p:cNvGrpSpPr/>
          <p:nvPr/>
        </p:nvGrpSpPr>
        <p:grpSpPr>
          <a:xfrm>
            <a:off x="-4200870" y="-2570452"/>
            <a:ext cx="7395190" cy="7366605"/>
            <a:chOff x="76200" y="-773870"/>
            <a:chExt cx="1516331" cy="1510470"/>
          </a:xfrm>
        </p:grpSpPr>
        <p:sp>
          <p:nvSpPr>
            <p:cNvPr id="5" name="Freeform 38">
              <a:extLst>
                <a:ext uri="{FF2B5EF4-FFF2-40B4-BE49-F238E27FC236}">
                  <a16:creationId xmlns:a16="http://schemas.microsoft.com/office/drawing/2014/main" id="{D2545261-AB22-FF6E-466A-34378910A0AF}"/>
                </a:ext>
              </a:extLst>
            </p:cNvPr>
            <p:cNvSpPr/>
            <p:nvPr/>
          </p:nvSpPr>
          <p:spPr>
            <a:xfrm>
              <a:off x="779731" y="-77387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512"/>
            </a:solidFill>
            <a:ln cap="sq">
              <a:noFill/>
              <a:prstDash val="solid"/>
              <a:miter/>
            </a:ln>
          </p:spPr>
          <p:txBody>
            <a:bodyPr/>
            <a:lstStyle/>
            <a:p>
              <a:endParaRPr lang="en-US" dirty="0"/>
            </a:p>
          </p:txBody>
        </p:sp>
        <p:sp>
          <p:nvSpPr>
            <p:cNvPr id="6" name="TextBox 39">
              <a:extLst>
                <a:ext uri="{FF2B5EF4-FFF2-40B4-BE49-F238E27FC236}">
                  <a16:creationId xmlns:a16="http://schemas.microsoft.com/office/drawing/2014/main" id="{A9A960A9-E800-9FD3-3987-B1BFE9BAEC1A}"/>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pic>
        <p:nvPicPr>
          <p:cNvPr id="21" name="Picture 20" descr="A logo with a picture of a flask&#10;&#10;Description automatically generated">
            <a:extLst>
              <a:ext uri="{FF2B5EF4-FFF2-40B4-BE49-F238E27FC236}">
                <a16:creationId xmlns:a16="http://schemas.microsoft.com/office/drawing/2014/main" id="{DD429877-CE64-2228-AAE4-1C6ED71D6E4A}"/>
              </a:ext>
            </a:extLst>
          </p:cNvPr>
          <p:cNvPicPr>
            <a:picLocks noChangeAspect="1"/>
          </p:cNvPicPr>
          <p:nvPr/>
        </p:nvPicPr>
        <p:blipFill rotWithShape="1">
          <a:blip r:embed="rId4">
            <a:extLst>
              <a:ext uri="{28A0092B-C50C-407E-A947-70E740481C1C}">
                <a14:useLocalDpi xmlns:a14="http://schemas.microsoft.com/office/drawing/2010/main" val="0"/>
              </a:ext>
            </a:extLst>
          </a:blip>
          <a:srcRect t="20198" b="31117"/>
          <a:stretch/>
        </p:blipFill>
        <p:spPr>
          <a:xfrm>
            <a:off x="3810000" y="3511696"/>
            <a:ext cx="1887830" cy="919089"/>
          </a:xfrm>
          <a:prstGeom prst="rect">
            <a:avLst/>
          </a:prstGeom>
        </p:spPr>
      </p:pic>
      <p:pic>
        <p:nvPicPr>
          <p:cNvPr id="30" name="Picture 29" descr="A brain with colorful lines and dots&#10;&#10;Description automatically generated">
            <a:extLst>
              <a:ext uri="{FF2B5EF4-FFF2-40B4-BE49-F238E27FC236}">
                <a16:creationId xmlns:a16="http://schemas.microsoft.com/office/drawing/2014/main" id="{C52FB496-8BE0-9DB1-BF31-B3B59A5A3D57}"/>
              </a:ext>
            </a:extLst>
          </p:cNvPr>
          <p:cNvPicPr>
            <a:picLocks noChangeAspect="1"/>
          </p:cNvPicPr>
          <p:nvPr/>
        </p:nvPicPr>
        <p:blipFill rotWithShape="1">
          <a:blip r:embed="rId5">
            <a:extLst>
              <a:ext uri="{28A0092B-C50C-407E-A947-70E740481C1C}">
                <a14:useLocalDpi xmlns:a14="http://schemas.microsoft.com/office/drawing/2010/main" val="0"/>
              </a:ext>
            </a:extLst>
          </a:blip>
          <a:srcRect t="6502" b="16850"/>
          <a:stretch/>
        </p:blipFill>
        <p:spPr>
          <a:xfrm>
            <a:off x="6337755" y="1775221"/>
            <a:ext cx="5296946" cy="3518060"/>
          </a:xfrm>
          <a:prstGeom prst="rect">
            <a:avLst/>
          </a:prstGeom>
        </p:spPr>
      </p:pic>
      <p:cxnSp>
        <p:nvCxnSpPr>
          <p:cNvPr id="38" name="Straight Connector 37">
            <a:extLst>
              <a:ext uri="{FF2B5EF4-FFF2-40B4-BE49-F238E27FC236}">
                <a16:creationId xmlns:a16="http://schemas.microsoft.com/office/drawing/2014/main" id="{65453598-DB5A-8CF6-C90B-FA1883950087}"/>
              </a:ext>
            </a:extLst>
          </p:cNvPr>
          <p:cNvCxnSpPr/>
          <p:nvPr/>
        </p:nvCxnSpPr>
        <p:spPr>
          <a:xfrm>
            <a:off x="5791200" y="1080201"/>
            <a:ext cx="0" cy="5470584"/>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6209EE6-84F4-F851-71F9-6C50D31BA755}"/>
              </a:ext>
            </a:extLst>
          </p:cNvPr>
          <p:cNvPicPr>
            <a:picLocks noChangeAspect="1"/>
          </p:cNvPicPr>
          <p:nvPr/>
        </p:nvPicPr>
        <p:blipFill>
          <a:blip r:embed="rId6"/>
          <a:stretch>
            <a:fillRect/>
          </a:stretch>
        </p:blipFill>
        <p:spPr>
          <a:xfrm>
            <a:off x="3677838" y="1474017"/>
            <a:ext cx="1566808" cy="1566808"/>
          </a:xfrm>
          <a:prstGeom prst="rect">
            <a:avLst/>
          </a:prstGeom>
        </p:spPr>
      </p:pic>
      <p:pic>
        <p:nvPicPr>
          <p:cNvPr id="12" name="Picture 11">
            <a:extLst>
              <a:ext uri="{FF2B5EF4-FFF2-40B4-BE49-F238E27FC236}">
                <a16:creationId xmlns:a16="http://schemas.microsoft.com/office/drawing/2014/main" id="{1223C360-4470-6D10-5E6F-44EC298F2811}"/>
              </a:ext>
            </a:extLst>
          </p:cNvPr>
          <p:cNvPicPr>
            <a:picLocks noChangeAspect="1"/>
          </p:cNvPicPr>
          <p:nvPr/>
        </p:nvPicPr>
        <p:blipFill>
          <a:blip r:embed="rId7"/>
          <a:stretch>
            <a:fillRect/>
          </a:stretch>
        </p:blipFill>
        <p:spPr>
          <a:xfrm>
            <a:off x="2032623" y="1805701"/>
            <a:ext cx="999831" cy="1012024"/>
          </a:xfrm>
          <a:prstGeom prst="rect">
            <a:avLst/>
          </a:prstGeom>
        </p:spPr>
      </p:pic>
      <p:pic>
        <p:nvPicPr>
          <p:cNvPr id="14" name="Picture 13">
            <a:extLst>
              <a:ext uri="{FF2B5EF4-FFF2-40B4-BE49-F238E27FC236}">
                <a16:creationId xmlns:a16="http://schemas.microsoft.com/office/drawing/2014/main" id="{42C726C0-89D6-4208-BE1D-9B964A914A12}"/>
              </a:ext>
            </a:extLst>
          </p:cNvPr>
          <p:cNvPicPr>
            <a:picLocks noChangeAspect="1"/>
          </p:cNvPicPr>
          <p:nvPr/>
        </p:nvPicPr>
        <p:blipFill>
          <a:blip r:embed="rId8"/>
          <a:stretch>
            <a:fillRect/>
          </a:stretch>
        </p:blipFill>
        <p:spPr>
          <a:xfrm>
            <a:off x="1929271" y="3403121"/>
            <a:ext cx="1335140" cy="1329043"/>
          </a:xfrm>
          <a:prstGeom prst="rect">
            <a:avLst/>
          </a:prstGeom>
        </p:spPr>
      </p:pic>
      <p:pic>
        <p:nvPicPr>
          <p:cNvPr id="15" name="Picture 14" descr="A logo with a red and yellow drop of fire&#10;&#10;Description automatically generated">
            <a:extLst>
              <a:ext uri="{FF2B5EF4-FFF2-40B4-BE49-F238E27FC236}">
                <a16:creationId xmlns:a16="http://schemas.microsoft.com/office/drawing/2014/main" id="{4CC7ACC5-E533-6E77-D1C5-F7440E9EECD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6616" t="17455" r="18868" b="14803"/>
          <a:stretch/>
        </p:blipFill>
        <p:spPr>
          <a:xfrm>
            <a:off x="4137634" y="4810827"/>
            <a:ext cx="1325932" cy="1392229"/>
          </a:xfrm>
          <a:prstGeom prst="rect">
            <a:avLst/>
          </a:prstGeom>
        </p:spPr>
      </p:pic>
      <p:pic>
        <p:nvPicPr>
          <p:cNvPr id="16" name="Picture 15" descr="A logo with a blue arrow&#10;&#10;Description automatically generated">
            <a:extLst>
              <a:ext uri="{FF2B5EF4-FFF2-40B4-BE49-F238E27FC236}">
                <a16:creationId xmlns:a16="http://schemas.microsoft.com/office/drawing/2014/main" id="{CA10A141-55BA-37A5-08F2-16C1545DD625}"/>
              </a:ext>
            </a:extLst>
          </p:cNvPr>
          <p:cNvPicPr>
            <a:picLocks noChangeAspect="1"/>
          </p:cNvPicPr>
          <p:nvPr/>
        </p:nvPicPr>
        <p:blipFill rotWithShape="1">
          <a:blip r:embed="rId10">
            <a:extLst>
              <a:ext uri="{28A0092B-C50C-407E-A947-70E740481C1C}">
                <a14:useLocalDpi xmlns:a14="http://schemas.microsoft.com/office/drawing/2010/main" val="0"/>
              </a:ext>
            </a:extLst>
          </a:blip>
          <a:srcRect l="11907" t="31665" r="13279" b="34651"/>
          <a:stretch/>
        </p:blipFill>
        <p:spPr>
          <a:xfrm>
            <a:off x="1649080" y="5382483"/>
            <a:ext cx="1895521" cy="609600"/>
          </a:xfrm>
          <a:prstGeom prst="rect">
            <a:avLst/>
          </a:prstGeom>
        </p:spPr>
      </p:pic>
    </p:spTree>
    <p:extLst>
      <p:ext uri="{BB962C8B-B14F-4D97-AF65-F5344CB8AC3E}">
        <p14:creationId xmlns:p14="http://schemas.microsoft.com/office/powerpoint/2010/main" val="1904667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76200"/>
            <a:ext cx="10363200" cy="1362075"/>
          </a:xfrm>
        </p:spPr>
        <p:txBody>
          <a:bodyPr/>
          <a:lstStyle/>
          <a:p>
            <a:r>
              <a:rPr lang="en-US" dirty="0"/>
              <a:t>References</a:t>
            </a:r>
          </a:p>
        </p:txBody>
      </p:sp>
      <p:sp>
        <p:nvSpPr>
          <p:cNvPr id="4" name="Rectangle 3">
            <a:extLst>
              <a:ext uri="{FF2B5EF4-FFF2-40B4-BE49-F238E27FC236}">
                <a16:creationId xmlns:a16="http://schemas.microsoft.com/office/drawing/2014/main" id="{78FACA0F-4F22-9199-E2B6-C460278D725B}"/>
              </a:ext>
            </a:extLst>
          </p:cNvPr>
          <p:cNvSpPr/>
          <p:nvPr/>
        </p:nvSpPr>
        <p:spPr>
          <a:xfrm>
            <a:off x="2667000" y="6553200"/>
            <a:ext cx="58674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1D23A63-4AED-A19C-3CCF-2F788A4F4ED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IT21161674</a:t>
            </a:r>
            <a:r>
              <a:rPr lang="en-US" sz="1800" dirty="0">
                <a:solidFill>
                  <a:schemeClr val="tx1"/>
                </a:solidFill>
              </a:rPr>
              <a:t>   |   </a:t>
            </a:r>
            <a:r>
              <a:rPr lang="en-US" dirty="0" err="1">
                <a:solidFill>
                  <a:schemeClr val="tx1"/>
                </a:solidFill>
              </a:rPr>
              <a:t>Gunasekera</a:t>
            </a:r>
            <a:r>
              <a:rPr lang="en-US" dirty="0">
                <a:solidFill>
                  <a:schemeClr val="tx1"/>
                </a:solidFill>
              </a:rPr>
              <a:t> H.D.P.M.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graphicFrame>
        <p:nvGraphicFramePr>
          <p:cNvPr id="8" name="Table 7">
            <a:extLst>
              <a:ext uri="{FF2B5EF4-FFF2-40B4-BE49-F238E27FC236}">
                <a16:creationId xmlns:a16="http://schemas.microsoft.com/office/drawing/2014/main" id="{1A050765-B8B1-62E9-A70E-E48364BF4590}"/>
              </a:ext>
            </a:extLst>
          </p:cNvPr>
          <p:cNvGraphicFramePr>
            <a:graphicFrameLocks noGrp="1"/>
          </p:cNvGraphicFramePr>
          <p:nvPr>
            <p:extLst>
              <p:ext uri="{D42A27DB-BD31-4B8C-83A1-F6EECF244321}">
                <p14:modId xmlns:p14="http://schemas.microsoft.com/office/powerpoint/2010/main" val="3575911535"/>
              </p:ext>
            </p:extLst>
          </p:nvPr>
        </p:nvGraphicFramePr>
        <p:xfrm>
          <a:off x="439917" y="1250315"/>
          <a:ext cx="10075683" cy="4693284"/>
        </p:xfrm>
        <a:graphic>
          <a:graphicData uri="http://schemas.openxmlformats.org/drawingml/2006/table">
            <a:tbl>
              <a:tblPr firstRow="1" firstCol="1" bandRow="1">
                <a:tableStyleId>{5C22544A-7EE6-4342-B048-85BDC9FD1C3A}</a:tableStyleId>
              </a:tblPr>
              <a:tblGrid>
                <a:gridCol w="411252">
                  <a:extLst>
                    <a:ext uri="{9D8B030D-6E8A-4147-A177-3AD203B41FA5}">
                      <a16:colId xmlns:a16="http://schemas.microsoft.com/office/drawing/2014/main" val="3618213157"/>
                    </a:ext>
                  </a:extLst>
                </a:gridCol>
                <a:gridCol w="9664431">
                  <a:extLst>
                    <a:ext uri="{9D8B030D-6E8A-4147-A177-3AD203B41FA5}">
                      <a16:colId xmlns:a16="http://schemas.microsoft.com/office/drawing/2014/main" val="1215403649"/>
                    </a:ext>
                  </a:extLst>
                </a:gridCol>
              </a:tblGrid>
              <a:tr h="1266693">
                <a:tc>
                  <a:txBody>
                    <a:bodyPr/>
                    <a:lstStyle/>
                    <a:p>
                      <a:pPr marL="0" marR="0" algn="just">
                        <a:lnSpc>
                          <a:spcPct val="107000"/>
                        </a:lnSpc>
                        <a:spcBef>
                          <a:spcPts val="0"/>
                        </a:spcBef>
                        <a:spcAft>
                          <a:spcPts val="800"/>
                        </a:spcAft>
                      </a:pPr>
                      <a:r>
                        <a:rPr lang="en-US" sz="1600" b="0" kern="100">
                          <a:solidFill>
                            <a:schemeClr val="tx1"/>
                          </a:solidFill>
                          <a:effectLst/>
                        </a:rPr>
                        <a:t>[1] </a:t>
                      </a:r>
                      <a:endParaRPr lang="en-US" sz="1600" b="0" kern="10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tc>
                  <a:txBody>
                    <a:bodyPr/>
                    <a:lstStyle/>
                    <a:p>
                      <a:pPr marL="0" marR="0" algn="just">
                        <a:lnSpc>
                          <a:spcPct val="107000"/>
                        </a:lnSpc>
                        <a:spcBef>
                          <a:spcPts val="0"/>
                        </a:spcBef>
                        <a:spcAft>
                          <a:spcPts val="800"/>
                        </a:spcAft>
                      </a:pPr>
                      <a:r>
                        <a:rPr lang="en-US" sz="1600" b="0" kern="100">
                          <a:solidFill>
                            <a:schemeClr val="tx1"/>
                          </a:solidFill>
                          <a:effectLst/>
                        </a:rPr>
                        <a:t>Laura S. P. Bloomfield, Mikaela I. Fudolig, Julia Kim, Juniper L. Lovato, Ellen W. McGinnis, Ryan S. McGinnis, Matt Price,Taylor H. Ricketts, Peter Sheridan Dodds, Kathryn Stanton and Christopher M. Danforth, "Predicting stress in first-year college students using sleep data from wearable devices," PubMed Central, 2024 Apr; 3(4): e0000473.. </a:t>
                      </a:r>
                      <a:endParaRPr lang="en-US" sz="1600" b="0" kern="10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extLst>
                  <a:ext uri="{0D108BD9-81ED-4DB2-BD59-A6C34878D82A}">
                    <a16:rowId xmlns:a16="http://schemas.microsoft.com/office/drawing/2014/main" val="3398736284"/>
                  </a:ext>
                </a:extLst>
              </a:tr>
              <a:tr h="1509009">
                <a:tc>
                  <a:txBody>
                    <a:bodyPr/>
                    <a:lstStyle/>
                    <a:p>
                      <a:pPr marL="0" marR="0" algn="just">
                        <a:lnSpc>
                          <a:spcPct val="107000"/>
                        </a:lnSpc>
                        <a:spcBef>
                          <a:spcPts val="0"/>
                        </a:spcBef>
                        <a:spcAft>
                          <a:spcPts val="800"/>
                        </a:spcAft>
                      </a:pPr>
                      <a:r>
                        <a:rPr lang="en-US" sz="1600" b="0" kern="100">
                          <a:solidFill>
                            <a:schemeClr val="tx1"/>
                          </a:solidFill>
                          <a:effectLst/>
                        </a:rPr>
                        <a:t>[2] </a:t>
                      </a:r>
                      <a:endParaRPr lang="en-US" sz="1600" b="0" kern="10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tc>
                  <a:txBody>
                    <a:bodyPr/>
                    <a:lstStyle/>
                    <a:p>
                      <a:pPr marL="0" marR="0" algn="just">
                        <a:lnSpc>
                          <a:spcPct val="107000"/>
                        </a:lnSpc>
                        <a:spcBef>
                          <a:spcPts val="0"/>
                        </a:spcBef>
                        <a:spcAft>
                          <a:spcPts val="800"/>
                        </a:spcAft>
                      </a:pPr>
                      <a:r>
                        <a:rPr lang="en-US" sz="1600" b="0" kern="100">
                          <a:solidFill>
                            <a:schemeClr val="tx1"/>
                          </a:solidFill>
                          <a:effectLst/>
                        </a:rPr>
                        <a:t>Ada ng, Boyang Wei , Jayalakshmi Jain , Erin A Ward , S Darius Tandon , Judith T Moskowitz , Sheila Krogh-Jespersen , Lauren S Wakschlag , Nabil Alshurafa , "Predicting the Next-Day Perceived and Physiological Stress of Pregnant Women by Using Machine Learning and Explainability: Algorithm Development and Validation," PubMed, p. 10(8):e33850. doi: 10.2196/33850, 2022 Aug 2;. </a:t>
                      </a:r>
                      <a:endParaRPr lang="en-US" sz="1600" b="0" kern="10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extLst>
                  <a:ext uri="{0D108BD9-81ED-4DB2-BD59-A6C34878D82A}">
                    <a16:rowId xmlns:a16="http://schemas.microsoft.com/office/drawing/2014/main" val="1859034422"/>
                  </a:ext>
                </a:extLst>
              </a:tr>
              <a:tr h="760200">
                <a:tc>
                  <a:txBody>
                    <a:bodyPr/>
                    <a:lstStyle/>
                    <a:p>
                      <a:pPr marL="0" marR="0" algn="just">
                        <a:lnSpc>
                          <a:spcPct val="107000"/>
                        </a:lnSpc>
                        <a:spcBef>
                          <a:spcPts val="0"/>
                        </a:spcBef>
                        <a:spcAft>
                          <a:spcPts val="800"/>
                        </a:spcAft>
                      </a:pPr>
                      <a:r>
                        <a:rPr lang="en-US" sz="1600" b="0" kern="100">
                          <a:solidFill>
                            <a:schemeClr val="tx1"/>
                          </a:solidFill>
                          <a:effectLst/>
                        </a:rPr>
                        <a:t>[3] </a:t>
                      </a:r>
                      <a:endParaRPr lang="en-US" sz="1600" b="0" kern="10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tc>
                  <a:txBody>
                    <a:bodyPr/>
                    <a:lstStyle/>
                    <a:p>
                      <a:pPr marL="0" marR="0" algn="just">
                        <a:lnSpc>
                          <a:spcPct val="107000"/>
                        </a:lnSpc>
                        <a:spcBef>
                          <a:spcPts val="0"/>
                        </a:spcBef>
                        <a:spcAft>
                          <a:spcPts val="800"/>
                        </a:spcAft>
                      </a:pPr>
                      <a:r>
                        <a:rPr lang="en-US" sz="1600" b="0" kern="100">
                          <a:solidFill>
                            <a:schemeClr val="tx1"/>
                          </a:solidFill>
                          <a:effectLst/>
                        </a:rPr>
                        <a:t>Luis G. Jaimes; Kanwalinderjit Gagneja; Mustafa İlhan Akbaş; Idalides J. Vergara-Laurens, "Future stress, forecasting physiological signals," IEEE, 2017. </a:t>
                      </a:r>
                      <a:endParaRPr lang="en-US" sz="1600" b="0" kern="10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extLst>
                  <a:ext uri="{0D108BD9-81ED-4DB2-BD59-A6C34878D82A}">
                    <a16:rowId xmlns:a16="http://schemas.microsoft.com/office/drawing/2014/main" val="383332071"/>
                  </a:ext>
                </a:extLst>
              </a:tr>
              <a:tr h="385794">
                <a:tc>
                  <a:txBody>
                    <a:bodyPr/>
                    <a:lstStyle/>
                    <a:p>
                      <a:pPr marL="0" marR="0" algn="just">
                        <a:lnSpc>
                          <a:spcPct val="107000"/>
                        </a:lnSpc>
                        <a:spcBef>
                          <a:spcPts val="0"/>
                        </a:spcBef>
                        <a:spcAft>
                          <a:spcPts val="800"/>
                        </a:spcAft>
                      </a:pPr>
                      <a:r>
                        <a:rPr lang="en-US" sz="1600" b="0" kern="100">
                          <a:solidFill>
                            <a:schemeClr val="tx1"/>
                          </a:solidFill>
                          <a:effectLst/>
                        </a:rPr>
                        <a:t>[4] </a:t>
                      </a:r>
                      <a:endParaRPr lang="en-US" sz="1600" b="0" kern="10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tc>
                  <a:txBody>
                    <a:bodyPr/>
                    <a:lstStyle/>
                    <a:p>
                      <a:pPr marL="0" marR="0" algn="just">
                        <a:lnSpc>
                          <a:spcPct val="107000"/>
                        </a:lnSpc>
                        <a:spcBef>
                          <a:spcPts val="0"/>
                        </a:spcBef>
                        <a:spcAft>
                          <a:spcPts val="800"/>
                        </a:spcAft>
                      </a:pPr>
                      <a:r>
                        <a:rPr lang="en-US" sz="1600" b="0" kern="100">
                          <a:solidFill>
                            <a:schemeClr val="tx1"/>
                          </a:solidFill>
                          <a:effectLst/>
                        </a:rPr>
                        <a:t>"Headspace," [Online]. Available: https://www.headspace.com/.</a:t>
                      </a:r>
                      <a:endParaRPr lang="en-US" sz="1600" b="0" kern="10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extLst>
                  <a:ext uri="{0D108BD9-81ED-4DB2-BD59-A6C34878D82A}">
                    <a16:rowId xmlns:a16="http://schemas.microsoft.com/office/drawing/2014/main" val="1480562924"/>
                  </a:ext>
                </a:extLst>
              </a:tr>
              <a:tr h="385794">
                <a:tc>
                  <a:txBody>
                    <a:bodyPr/>
                    <a:lstStyle/>
                    <a:p>
                      <a:pPr marL="0" marR="0" algn="just">
                        <a:lnSpc>
                          <a:spcPct val="107000"/>
                        </a:lnSpc>
                        <a:spcBef>
                          <a:spcPts val="0"/>
                        </a:spcBef>
                        <a:spcAft>
                          <a:spcPts val="800"/>
                        </a:spcAft>
                      </a:pPr>
                      <a:r>
                        <a:rPr lang="en-US" sz="1600" b="0" kern="100">
                          <a:solidFill>
                            <a:schemeClr val="tx1"/>
                          </a:solidFill>
                          <a:effectLst/>
                        </a:rPr>
                        <a:t>[5] </a:t>
                      </a:r>
                      <a:endParaRPr lang="en-US" sz="1600" b="0" kern="10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tc>
                  <a:txBody>
                    <a:bodyPr/>
                    <a:lstStyle/>
                    <a:p>
                      <a:pPr marL="0" marR="0" algn="just">
                        <a:lnSpc>
                          <a:spcPct val="107000"/>
                        </a:lnSpc>
                        <a:spcBef>
                          <a:spcPts val="0"/>
                        </a:spcBef>
                        <a:spcAft>
                          <a:spcPts val="800"/>
                        </a:spcAft>
                      </a:pPr>
                      <a:r>
                        <a:rPr lang="en-US" sz="1600" b="0" kern="100">
                          <a:solidFill>
                            <a:schemeClr val="tx1"/>
                          </a:solidFill>
                          <a:effectLst/>
                        </a:rPr>
                        <a:t>"Calm," [Online]. Available: https://www.calm.com/.</a:t>
                      </a:r>
                      <a:endParaRPr lang="en-US" sz="1600" b="0" kern="10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extLst>
                  <a:ext uri="{0D108BD9-81ED-4DB2-BD59-A6C34878D82A}">
                    <a16:rowId xmlns:a16="http://schemas.microsoft.com/office/drawing/2014/main" val="1181499572"/>
                  </a:ext>
                </a:extLst>
              </a:tr>
              <a:tr h="385794">
                <a:tc>
                  <a:txBody>
                    <a:bodyPr/>
                    <a:lstStyle/>
                    <a:p>
                      <a:pPr marL="0" marR="0" algn="just">
                        <a:lnSpc>
                          <a:spcPct val="107000"/>
                        </a:lnSpc>
                        <a:spcBef>
                          <a:spcPts val="0"/>
                        </a:spcBef>
                        <a:spcAft>
                          <a:spcPts val="800"/>
                        </a:spcAft>
                      </a:pPr>
                      <a:r>
                        <a:rPr lang="en-US" sz="1600" b="0" kern="100">
                          <a:solidFill>
                            <a:schemeClr val="tx1"/>
                          </a:solidFill>
                          <a:effectLst/>
                        </a:rPr>
                        <a:t>[6] </a:t>
                      </a:r>
                      <a:endParaRPr lang="en-US" sz="1600" b="0" kern="10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tc>
                  <a:txBody>
                    <a:bodyPr/>
                    <a:lstStyle/>
                    <a:p>
                      <a:pPr marL="0" marR="0" algn="just">
                        <a:lnSpc>
                          <a:spcPct val="107000"/>
                        </a:lnSpc>
                        <a:spcBef>
                          <a:spcPts val="0"/>
                        </a:spcBef>
                        <a:spcAft>
                          <a:spcPts val="800"/>
                        </a:spcAft>
                      </a:pPr>
                      <a:r>
                        <a:rPr lang="en-US" sz="1600" b="0" kern="100" dirty="0">
                          <a:solidFill>
                            <a:schemeClr val="tx1"/>
                          </a:solidFill>
                          <a:effectLst/>
                        </a:rPr>
                        <a:t>"MyFitnessPal," [Online]. Available: https://myfitnesspal.com/.</a:t>
                      </a:r>
                      <a:endParaRPr lang="en-US" sz="1600" b="0" kern="100" dirty="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extLst>
                  <a:ext uri="{0D108BD9-81ED-4DB2-BD59-A6C34878D82A}">
                    <a16:rowId xmlns:a16="http://schemas.microsoft.com/office/drawing/2014/main" val="3901736194"/>
                  </a:ext>
                </a:extLst>
              </a:tr>
            </a:tbl>
          </a:graphicData>
        </a:graphic>
      </p:graphicFrame>
      <p:sp>
        <p:nvSpPr>
          <p:cNvPr id="9" name="Freeform 52">
            <a:extLst>
              <a:ext uri="{FF2B5EF4-FFF2-40B4-BE49-F238E27FC236}">
                <a16:creationId xmlns:a16="http://schemas.microsoft.com/office/drawing/2014/main" id="{01106C0A-BADE-9941-1F17-AC00D78C7571}"/>
              </a:ext>
            </a:extLst>
          </p:cNvPr>
          <p:cNvSpPr/>
          <p:nvPr/>
        </p:nvSpPr>
        <p:spPr>
          <a:xfrm rot="10800000" flipH="1" flipV="1">
            <a:off x="10760649" y="3464169"/>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extLst>
      <p:ext uri="{BB962C8B-B14F-4D97-AF65-F5344CB8AC3E}">
        <p14:creationId xmlns:p14="http://schemas.microsoft.com/office/powerpoint/2010/main" val="1505973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52">
            <a:extLst>
              <a:ext uri="{FF2B5EF4-FFF2-40B4-BE49-F238E27FC236}">
                <a16:creationId xmlns:a16="http://schemas.microsoft.com/office/drawing/2014/main" id="{4B3D5AD6-3787-4CDD-30D5-0A5CC7C58B6E}"/>
              </a:ext>
            </a:extLst>
          </p:cNvPr>
          <p:cNvSpPr/>
          <p:nvPr/>
        </p:nvSpPr>
        <p:spPr>
          <a:xfrm rot="10800000" flipH="1" flipV="1">
            <a:off x="10760649" y="3429000"/>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76200" y="135237"/>
            <a:ext cx="10363200" cy="1362075"/>
          </a:xfrm>
        </p:spPr>
        <p:txBody>
          <a:bodyPr/>
          <a:lstStyle/>
          <a:p>
            <a:r>
              <a:rPr lang="en-US" dirty="0"/>
              <a:t>References</a:t>
            </a:r>
          </a:p>
        </p:txBody>
      </p:sp>
      <p:sp>
        <p:nvSpPr>
          <p:cNvPr id="4" name="Rectangle 3">
            <a:extLst>
              <a:ext uri="{FF2B5EF4-FFF2-40B4-BE49-F238E27FC236}">
                <a16:creationId xmlns:a16="http://schemas.microsoft.com/office/drawing/2014/main" id="{D24D6208-804E-F8B2-A592-B9DF523C7E89}"/>
              </a:ext>
            </a:extLst>
          </p:cNvPr>
          <p:cNvSpPr/>
          <p:nvPr/>
        </p:nvSpPr>
        <p:spPr>
          <a:xfrm>
            <a:off x="2667000" y="6553200"/>
            <a:ext cx="58674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AC5F0869-D88D-0FF4-4183-4EC9FF20A629}"/>
              </a:ext>
            </a:extLst>
          </p:cNvPr>
          <p:cNvGraphicFramePr>
            <a:graphicFrameLocks noGrp="1"/>
          </p:cNvGraphicFramePr>
          <p:nvPr>
            <p:extLst>
              <p:ext uri="{D42A27DB-BD31-4B8C-83A1-F6EECF244321}">
                <p14:modId xmlns:p14="http://schemas.microsoft.com/office/powerpoint/2010/main" val="378352710"/>
              </p:ext>
            </p:extLst>
          </p:nvPr>
        </p:nvGraphicFramePr>
        <p:xfrm>
          <a:off x="381000" y="914399"/>
          <a:ext cx="11430000" cy="5365706"/>
        </p:xfrm>
        <a:graphic>
          <a:graphicData uri="http://schemas.openxmlformats.org/drawingml/2006/table">
            <a:tbl>
              <a:tblPr firstRow="1" firstCol="1" bandRow="1">
                <a:tableStyleId>{5C22544A-7EE6-4342-B048-85BDC9FD1C3A}</a:tableStyleId>
              </a:tblPr>
              <a:tblGrid>
                <a:gridCol w="11430000">
                  <a:extLst>
                    <a:ext uri="{9D8B030D-6E8A-4147-A177-3AD203B41FA5}">
                      <a16:colId xmlns:a16="http://schemas.microsoft.com/office/drawing/2014/main" val="3331547595"/>
                    </a:ext>
                  </a:extLst>
                </a:gridCol>
              </a:tblGrid>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[6]  W. T.-M. H. a. S. U. (MSD), "Doing What Matters in Times of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Stress:An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Illustrated Guide," World Health Organization, 29 April 2020.</a:t>
                      </a:r>
                    </a:p>
                  </a:txBody>
                  <a:tcPr marL="9525" marR="9525" marT="9525" marB="9525">
                    <a:noFill/>
                  </a:tcPr>
                </a:tc>
                <a:extLst>
                  <a:ext uri="{0D108BD9-81ED-4DB2-BD59-A6C34878D82A}">
                    <a16:rowId xmlns:a16="http://schemas.microsoft.com/office/drawing/2014/main" val="1158871582"/>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[7] "How to manage and reduce stress," Mental Health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Foundathion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[Online]. Available: https://www.mentalhealth.org.uk/explore-mental-health/publications/how-manage-and-reduce-stress.</a:t>
                      </a:r>
                    </a:p>
                  </a:txBody>
                  <a:tcPr marL="9525" marR="9525" marT="9525" marB="9525">
                    <a:noFill/>
                  </a:tcPr>
                </a:tc>
                <a:extLst>
                  <a:ext uri="{0D108BD9-81ED-4DB2-BD59-A6C34878D82A}">
                    <a16:rowId xmlns:a16="http://schemas.microsoft.com/office/drawing/2014/main" val="54962405"/>
                  </a:ext>
                </a:extLst>
              </a:tr>
              <a:tr h="906222">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[8] Lily Martin, Renate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Oepen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Katharina Bauer, Alina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Nottensteiner</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Katja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Mergheim</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Harald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Gruber,and</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Sabine C. Koch, "Creative Arts Interventions for Stress Management and Prevention—A Systematic Review," </a:t>
                      </a:r>
                      <a:r>
                        <a:rPr lang="en-US" sz="1600" b="0" i="1"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Behav</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Sci (Basel),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8, no. 2, p. 28, 2018 Feb. </a:t>
                      </a:r>
                    </a:p>
                  </a:txBody>
                  <a:tcPr marL="9525" marR="9525" marT="9525" marB="9525">
                    <a:noFill/>
                  </a:tcPr>
                </a:tc>
                <a:extLst>
                  <a:ext uri="{0D108BD9-81ED-4DB2-BD59-A6C34878D82A}">
                    <a16:rowId xmlns:a16="http://schemas.microsoft.com/office/drawing/2014/main" val="874263890"/>
                  </a:ext>
                </a:extLst>
              </a:tr>
              <a:tr h="8559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[9] Chan-Woo Park, Sung Wook Seo,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Noeul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Kang,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BeomSeok</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Ko, Byung Wook Choi, Chang Min Park, Dong Kyung Chang,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Hwiuoung</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Kim,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Hyunchul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Kim, Kwang Joon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Kim,Kyu</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-Hwan Jun, "Artificial Intelligence in Health Care: Current Applications and Issues,"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J Korean Med Sci.,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p. 35(42): e379., 2020 Nov 2. </a:t>
                      </a:r>
                    </a:p>
                  </a:txBody>
                  <a:tcPr marL="9525" marR="9525" marT="9525" marB="9525">
                    <a:noFill/>
                  </a:tcPr>
                </a:tc>
                <a:extLst>
                  <a:ext uri="{0D108BD9-81ED-4DB2-BD59-A6C34878D82A}">
                    <a16:rowId xmlns:a16="http://schemas.microsoft.com/office/drawing/2014/main" val="2603256419"/>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[10]T. Worth, "Ayurveda: Does It Really Work?," 23 November 2023. [Online]. Available: https://www.webmd.com/balance/ayurvedic-treatments.</a:t>
                      </a:r>
                    </a:p>
                  </a:txBody>
                  <a:tcPr marL="9525" marR="9525" marT="9525" marB="9525">
                    <a:noFill/>
                  </a:tcPr>
                </a:tc>
                <a:extLst>
                  <a:ext uri="{0D108BD9-81ED-4DB2-BD59-A6C34878D82A}">
                    <a16:rowId xmlns:a16="http://schemas.microsoft.com/office/drawing/2014/main" val="524210898"/>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[11] Ashutosh Chauhan, Deepak Kumar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Semwal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Satyendra Prasad Mishra, and Ruchi Badoni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Semwal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"Ayurvedic research and methodology: Present status and future strategies,"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Ayu,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36, no. 4, p. 364–369., 2015 Oct-Dec. </a:t>
                      </a:r>
                    </a:p>
                  </a:txBody>
                  <a:tcPr marL="9525" marR="9525" marT="9525" marB="9525">
                    <a:noFill/>
                  </a:tcPr>
                </a:tc>
                <a:extLst>
                  <a:ext uri="{0D108BD9-81ED-4DB2-BD59-A6C34878D82A}">
                    <a16:rowId xmlns:a16="http://schemas.microsoft.com/office/drawing/2014/main" val="4055202342"/>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[12] Mary Catherine Bushnell, Eleni Frangos, and Nicholas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Madian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"Non-pharmacological Treatment of Pain: Grand Challenge and Future Opportunities,"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Front Pain Res (Lausanne).,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2, 2021. </a:t>
                      </a:r>
                    </a:p>
                  </a:txBody>
                  <a:tcPr marL="9525" marR="9525" marT="9525" marB="9525">
                    <a:noFill/>
                  </a:tcPr>
                </a:tc>
                <a:extLst>
                  <a:ext uri="{0D108BD9-81ED-4DB2-BD59-A6C34878D82A}">
                    <a16:rowId xmlns:a16="http://schemas.microsoft.com/office/drawing/2014/main" val="2461836327"/>
                  </a:ext>
                </a:extLst>
              </a:tr>
            </a:tbl>
          </a:graphicData>
        </a:graphic>
      </p:graphicFrame>
      <p:sp>
        <p:nvSpPr>
          <p:cNvPr id="5" name="Rectangle 4">
            <a:extLst>
              <a:ext uri="{FF2B5EF4-FFF2-40B4-BE49-F238E27FC236}">
                <a16:creationId xmlns:a16="http://schemas.microsoft.com/office/drawing/2014/main" id="{8B42086C-F743-651E-7195-2F009F8D20A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IT21161674</a:t>
            </a:r>
            <a:r>
              <a:rPr lang="en-US" sz="1800" dirty="0">
                <a:solidFill>
                  <a:schemeClr val="tx1"/>
                </a:solidFill>
              </a:rPr>
              <a:t>   |   </a:t>
            </a:r>
            <a:r>
              <a:rPr lang="en-US" dirty="0" err="1">
                <a:solidFill>
                  <a:schemeClr val="tx1"/>
                </a:solidFill>
              </a:rPr>
              <a:t>Gunasekera</a:t>
            </a:r>
            <a:r>
              <a:rPr lang="en-US" dirty="0">
                <a:solidFill>
                  <a:schemeClr val="tx1"/>
                </a:solidFill>
              </a:rPr>
              <a:t> H.D.P.M.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1757313983"/>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err="1"/>
              <a:t>weerasinghe</a:t>
            </a:r>
            <a:r>
              <a:rPr lang="en-US" dirty="0"/>
              <a:t> </a:t>
            </a:r>
            <a:r>
              <a:rPr lang="en-US" dirty="0" err="1"/>
              <a:t>w.p.d.j.n</a:t>
            </a:r>
            <a:r>
              <a:rPr lang="en-US" dirty="0"/>
              <a:t>.| it21162664</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Information Technology</a:t>
            </a:r>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IT21161664</a:t>
            </a:r>
            <a:r>
              <a:rPr lang="en-US" sz="1800" dirty="0">
                <a:solidFill>
                  <a:schemeClr val="tx1"/>
                </a:solidFill>
              </a:rPr>
              <a:t>   |   </a:t>
            </a:r>
            <a:r>
              <a:rPr lang="en-US" dirty="0">
                <a:solidFill>
                  <a:schemeClr val="tx1"/>
                </a:solidFill>
              </a:rPr>
              <a:t>Weerasinghe W.P.D.J.N.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2" name="Freeform 6">
            <a:extLst>
              <a:ext uri="{FF2B5EF4-FFF2-40B4-BE49-F238E27FC236}">
                <a16:creationId xmlns:a16="http://schemas.microsoft.com/office/drawing/2014/main" id="{C304CFE2-933C-E479-099A-97239551DAB7}"/>
              </a:ext>
            </a:extLst>
          </p:cNvPr>
          <p:cNvSpPr/>
          <p:nvPr/>
        </p:nvSpPr>
        <p:spPr>
          <a:xfrm>
            <a:off x="-609600" y="-2271899"/>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7" name="Freeform 4">
            <a:extLst>
              <a:ext uri="{FF2B5EF4-FFF2-40B4-BE49-F238E27FC236}">
                <a16:creationId xmlns:a16="http://schemas.microsoft.com/office/drawing/2014/main" id="{A1CE3370-7C14-EE27-F819-D554F0AEE7FC}"/>
              </a:ext>
            </a:extLst>
          </p:cNvPr>
          <p:cNvSpPr/>
          <p:nvPr/>
        </p:nvSpPr>
        <p:spPr>
          <a:xfrm>
            <a:off x="-704273" y="462064"/>
            <a:ext cx="1390073" cy="139007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512"/>
          </a:solidFill>
          <a:ln cap="sq">
            <a:noFill/>
            <a:prstDash val="solid"/>
            <a:miter/>
          </a:ln>
        </p:spPr>
        <p:txBody>
          <a:bodyPr/>
          <a:lstStyle/>
          <a:p>
            <a:endParaRPr lang="en-US" sz="1200"/>
          </a:p>
        </p:txBody>
      </p:sp>
      <p:pic>
        <p:nvPicPr>
          <p:cNvPr id="9" name="Picture 8">
            <a:extLst>
              <a:ext uri="{FF2B5EF4-FFF2-40B4-BE49-F238E27FC236}">
                <a16:creationId xmlns:a16="http://schemas.microsoft.com/office/drawing/2014/main" id="{19C6D49B-7164-5EE4-009A-40E4FF1633D9}"/>
              </a:ext>
            </a:extLst>
          </p:cNvPr>
          <p:cNvPicPr>
            <a:picLocks noChangeAspect="1"/>
          </p:cNvPicPr>
          <p:nvPr/>
        </p:nvPicPr>
        <p:blipFill rotWithShape="1">
          <a:blip r:embed="rId4">
            <a:extLst>
              <a:ext uri="{28A0092B-C50C-407E-A947-70E740481C1C}">
                <a14:useLocalDpi xmlns:a14="http://schemas.microsoft.com/office/drawing/2010/main" val="0"/>
              </a:ext>
            </a:extLst>
          </a:blip>
          <a:srcRect l="30586" t="-511" r="33266" b="66666"/>
          <a:stretch/>
        </p:blipFill>
        <p:spPr>
          <a:xfrm>
            <a:off x="10134600" y="117383"/>
            <a:ext cx="1981200" cy="2321017"/>
          </a:xfrm>
          <a:prstGeom prst="rect">
            <a:avLst/>
          </a:prstGeom>
        </p:spPr>
      </p:pic>
    </p:spTree>
    <p:extLst>
      <p:ext uri="{BB962C8B-B14F-4D97-AF65-F5344CB8AC3E}">
        <p14:creationId xmlns:p14="http://schemas.microsoft.com/office/powerpoint/2010/main" val="295969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14400" y="3412603"/>
            <a:ext cx="10363200" cy="1362075"/>
          </a:xfrm>
        </p:spPr>
        <p:txBody>
          <a:bodyPr>
            <a:normAutofit/>
          </a:bodyPr>
          <a:lstStyle/>
          <a:p>
            <a:r>
              <a:rPr lang="en-US" dirty="0"/>
              <a:t>After prediction: Predictive Analytics for Achieving a Stress-Free State.</a:t>
            </a:r>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IT21161664</a:t>
            </a:r>
            <a:r>
              <a:rPr lang="en-US" sz="1800" dirty="0">
                <a:solidFill>
                  <a:schemeClr val="tx1"/>
                </a:solidFill>
              </a:rPr>
              <a:t>   |   </a:t>
            </a:r>
            <a:r>
              <a:rPr lang="en-US" dirty="0">
                <a:solidFill>
                  <a:schemeClr val="tx1"/>
                </a:solidFill>
              </a:rPr>
              <a:t>Weerasinghe W.P.D.J.N.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2" name="TextBox 1">
            <a:extLst>
              <a:ext uri="{FF2B5EF4-FFF2-40B4-BE49-F238E27FC236}">
                <a16:creationId xmlns:a16="http://schemas.microsoft.com/office/drawing/2014/main" id="{5CD40232-11D7-D26D-D944-56116A170769}"/>
              </a:ext>
            </a:extLst>
          </p:cNvPr>
          <p:cNvSpPr txBox="1"/>
          <p:nvPr/>
        </p:nvSpPr>
        <p:spPr>
          <a:xfrm>
            <a:off x="4478516" y="1907174"/>
            <a:ext cx="3674883" cy="646331"/>
          </a:xfrm>
          <a:prstGeom prst="rect">
            <a:avLst/>
          </a:prstGeom>
          <a:noFill/>
        </p:spPr>
        <p:txBody>
          <a:bodyPr wrap="square">
            <a:spAutoFit/>
          </a:bodyPr>
          <a:lstStyle/>
          <a:p>
            <a:r>
              <a:rPr lang="en-US" sz="3600" dirty="0">
                <a:solidFill>
                  <a:schemeClr val="accent5">
                    <a:lumMod val="50000"/>
                  </a:schemeClr>
                </a:solidFill>
              </a:rPr>
              <a:t>COMPONENT 04</a:t>
            </a:r>
          </a:p>
        </p:txBody>
      </p:sp>
      <p:sp>
        <p:nvSpPr>
          <p:cNvPr id="14" name="Freeform 51">
            <a:extLst>
              <a:ext uri="{FF2B5EF4-FFF2-40B4-BE49-F238E27FC236}">
                <a16:creationId xmlns:a16="http://schemas.microsoft.com/office/drawing/2014/main" id="{EC33D603-9735-E875-FF15-6900D2B9B74D}"/>
              </a:ext>
            </a:extLst>
          </p:cNvPr>
          <p:cNvSpPr/>
          <p:nvPr/>
        </p:nvSpPr>
        <p:spPr>
          <a:xfrm rot="10800000">
            <a:off x="-1374030" y="-73922"/>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pic>
        <p:nvPicPr>
          <p:cNvPr id="6" name="Picture 5">
            <a:extLst>
              <a:ext uri="{FF2B5EF4-FFF2-40B4-BE49-F238E27FC236}">
                <a16:creationId xmlns:a16="http://schemas.microsoft.com/office/drawing/2014/main" id="{1C526FF6-D90F-FBE8-4911-44CD7953A71C}"/>
              </a:ext>
            </a:extLst>
          </p:cNvPr>
          <p:cNvPicPr>
            <a:picLocks noChangeAspect="1"/>
          </p:cNvPicPr>
          <p:nvPr/>
        </p:nvPicPr>
        <p:blipFill rotWithShape="1">
          <a:blip r:embed="rId4">
            <a:extLst>
              <a:ext uri="{28A0092B-C50C-407E-A947-70E740481C1C}">
                <a14:useLocalDpi xmlns:a14="http://schemas.microsoft.com/office/drawing/2010/main" val="0"/>
              </a:ext>
            </a:extLst>
          </a:blip>
          <a:srcRect l="30586" t="-511" r="33266" b="66666"/>
          <a:stretch/>
        </p:blipFill>
        <p:spPr>
          <a:xfrm>
            <a:off x="10134600" y="117383"/>
            <a:ext cx="1981200" cy="2321017"/>
          </a:xfrm>
          <a:prstGeom prst="rect">
            <a:avLst/>
          </a:prstGeom>
        </p:spPr>
      </p:pic>
    </p:spTree>
    <p:extLst>
      <p:ext uri="{BB962C8B-B14F-4D97-AF65-F5344CB8AC3E}">
        <p14:creationId xmlns:p14="http://schemas.microsoft.com/office/powerpoint/2010/main" val="682709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EBC99456-A862-6878-EA45-792D7AF36856}"/>
              </a:ext>
            </a:extLst>
          </p:cNvPr>
          <p:cNvSpPr/>
          <p:nvPr/>
        </p:nvSpPr>
        <p:spPr>
          <a:xfrm>
            <a:off x="2632433" y="6553200"/>
            <a:ext cx="5825767"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descr="A person sitting in a lotus position with their hands up&#10;&#10;Description automatically generated">
            <a:extLst>
              <a:ext uri="{FF2B5EF4-FFF2-40B4-BE49-F238E27FC236}">
                <a16:creationId xmlns:a16="http://schemas.microsoft.com/office/drawing/2014/main" id="{AEB00956-8D64-9DC6-363C-725D6438B92B}"/>
              </a:ext>
            </a:extLst>
          </p:cNvPr>
          <p:cNvPicPr>
            <a:picLocks noChangeAspect="1"/>
          </p:cNvPicPr>
          <p:nvPr/>
        </p:nvPicPr>
        <p:blipFill rotWithShape="1">
          <a:blip r:embed="rId2">
            <a:extLst>
              <a:ext uri="{28A0092B-C50C-407E-A947-70E740481C1C}">
                <a14:useLocalDpi xmlns:a14="http://schemas.microsoft.com/office/drawing/2010/main" val="0"/>
              </a:ext>
            </a:extLst>
          </a:blip>
          <a:srcRect l="16298" t="-1980" r="14094" b="1980"/>
          <a:stretch/>
        </p:blipFill>
        <p:spPr>
          <a:xfrm>
            <a:off x="6035468" y="1295400"/>
            <a:ext cx="6317892" cy="5646179"/>
          </a:xfrm>
          <a:prstGeom prst="rect">
            <a:avLst/>
          </a:prstGeom>
        </p:spPr>
      </p:pic>
      <p:sp>
        <p:nvSpPr>
          <p:cNvPr id="64" name="Freeform 52">
            <a:extLst>
              <a:ext uri="{FF2B5EF4-FFF2-40B4-BE49-F238E27FC236}">
                <a16:creationId xmlns:a16="http://schemas.microsoft.com/office/drawing/2014/main" id="{AEEA0D8C-60C0-6E1E-4769-048AF674AAD3}"/>
              </a:ext>
            </a:extLst>
          </p:cNvPr>
          <p:cNvSpPr/>
          <p:nvPr/>
        </p:nvSpPr>
        <p:spPr>
          <a:xfrm flipH="1" flipV="1">
            <a:off x="4601025" y="923031"/>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grpSp>
        <p:nvGrpSpPr>
          <p:cNvPr id="13" name="Group 3">
            <a:extLst>
              <a:ext uri="{FF2B5EF4-FFF2-40B4-BE49-F238E27FC236}">
                <a16:creationId xmlns:a16="http://schemas.microsoft.com/office/drawing/2014/main" id="{3619C2C4-D235-04A6-B6C4-79965E745FCD}"/>
              </a:ext>
            </a:extLst>
          </p:cNvPr>
          <p:cNvGrpSpPr/>
          <p:nvPr/>
        </p:nvGrpSpPr>
        <p:grpSpPr>
          <a:xfrm>
            <a:off x="-6781800" y="-466930"/>
            <a:ext cx="19218924" cy="2625329"/>
            <a:chOff x="0" y="-19050"/>
            <a:chExt cx="5016842" cy="831850"/>
          </a:xfrm>
        </p:grpSpPr>
        <p:sp>
          <p:nvSpPr>
            <p:cNvPr id="14" name="Freeform 4">
              <a:extLst>
                <a:ext uri="{FF2B5EF4-FFF2-40B4-BE49-F238E27FC236}">
                  <a16:creationId xmlns:a16="http://schemas.microsoft.com/office/drawing/2014/main" id="{50A0C7BC-9517-383F-8F3F-669025EAB9A3}"/>
                </a:ext>
              </a:extLst>
            </p:cNvPr>
            <p:cNvSpPr/>
            <p:nvPr/>
          </p:nvSpPr>
          <p:spPr>
            <a:xfrm>
              <a:off x="1725202" y="113119"/>
              <a:ext cx="3291640" cy="466885"/>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dirty="0"/>
            </a:p>
          </p:txBody>
        </p:sp>
        <p:sp>
          <p:nvSpPr>
            <p:cNvPr id="15" name="TextBox 5">
              <a:extLst>
                <a:ext uri="{FF2B5EF4-FFF2-40B4-BE49-F238E27FC236}">
                  <a16:creationId xmlns:a16="http://schemas.microsoft.com/office/drawing/2014/main" id="{F2794CD3-9C60-E72A-EE0D-5D5C3A8EF9D5}"/>
                </a:ext>
              </a:extLst>
            </p:cNvPr>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sp>
        <p:nvSpPr>
          <p:cNvPr id="9" name="TextBox 8">
            <a:extLst>
              <a:ext uri="{FF2B5EF4-FFF2-40B4-BE49-F238E27FC236}">
                <a16:creationId xmlns:a16="http://schemas.microsoft.com/office/drawing/2014/main" id="{7AD2F101-C145-DDDC-7E32-B4E6E2156848}"/>
              </a:ext>
            </a:extLst>
          </p:cNvPr>
          <p:cNvSpPr txBox="1"/>
          <p:nvPr/>
        </p:nvSpPr>
        <p:spPr>
          <a:xfrm>
            <a:off x="1284808" y="522570"/>
            <a:ext cx="2590800" cy="646331"/>
          </a:xfrm>
          <a:prstGeom prst="rect">
            <a:avLst/>
          </a:prstGeom>
          <a:noFill/>
        </p:spPr>
        <p:txBody>
          <a:bodyPr wrap="square">
            <a:spAutoFit/>
          </a:bodyPr>
          <a:lstStyle/>
          <a:p>
            <a:r>
              <a:rPr lang="en-US" sz="3600" dirty="0">
                <a:solidFill>
                  <a:schemeClr val="bg1"/>
                </a:solidFill>
              </a:rPr>
              <a:t>Background</a:t>
            </a:r>
          </a:p>
        </p:txBody>
      </p:sp>
      <p:sp>
        <p:nvSpPr>
          <p:cNvPr id="59" name="Rectangle 58">
            <a:extLst>
              <a:ext uri="{FF2B5EF4-FFF2-40B4-BE49-F238E27FC236}">
                <a16:creationId xmlns:a16="http://schemas.microsoft.com/office/drawing/2014/main" id="{D619A5DD-EAC2-C771-BED8-26E7140B47EF}"/>
              </a:ext>
            </a:extLst>
          </p:cNvPr>
          <p:cNvSpPr/>
          <p:nvPr/>
        </p:nvSpPr>
        <p:spPr>
          <a:xfrm>
            <a:off x="2827662" y="652156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IT21161664</a:t>
            </a:r>
            <a:r>
              <a:rPr lang="en-US" sz="1800" dirty="0">
                <a:solidFill>
                  <a:schemeClr val="tx1"/>
                </a:solidFill>
              </a:rPr>
              <a:t>   |   </a:t>
            </a:r>
            <a:r>
              <a:rPr lang="en-US" dirty="0">
                <a:solidFill>
                  <a:schemeClr val="tx1"/>
                </a:solidFill>
              </a:rPr>
              <a:t>Weerasinghe W.P.D.J.N.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38" name="Rectangle 1">
            <a:extLst>
              <a:ext uri="{FF2B5EF4-FFF2-40B4-BE49-F238E27FC236}">
                <a16:creationId xmlns:a16="http://schemas.microsoft.com/office/drawing/2014/main" id="{1131BD0C-918A-D3F3-55DB-549B10E4D9BE}"/>
              </a:ext>
            </a:extLst>
          </p:cNvPr>
          <p:cNvSpPr>
            <a:spLocks noChangeArrowheads="1"/>
          </p:cNvSpPr>
          <p:nvPr/>
        </p:nvSpPr>
        <p:spPr bwMode="auto">
          <a:xfrm>
            <a:off x="427362" y="2640967"/>
            <a:ext cx="480059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Daily Input Tracking:</a:t>
            </a:r>
            <a:r>
              <a:rPr kumimoji="0" lang="en-US" altLang="en-US" sz="1800" b="0" i="0" u="none" strike="noStrike" cap="none" normalizeH="0" baseline="0" dirty="0">
                <a:ln>
                  <a:noFill/>
                </a:ln>
                <a:solidFill>
                  <a:schemeClr val="tx1"/>
                </a:solidFill>
                <a:effectLst/>
                <a:latin typeface="Arial" panose="020B0604020202020204" pitchFamily="34" charset="0"/>
              </a:rPr>
              <a:t> Analyzes emotions, states (stress, happiness, relaxation), and energy levels.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Smart Correlation:</a:t>
            </a:r>
            <a:r>
              <a:rPr kumimoji="0" lang="en-US" altLang="en-US" sz="1800" b="0" i="0" u="none" strike="noStrike" cap="none" normalizeH="0" baseline="0" dirty="0">
                <a:ln>
                  <a:noFill/>
                </a:ln>
                <a:solidFill>
                  <a:schemeClr val="tx1"/>
                </a:solidFill>
                <a:effectLst/>
                <a:latin typeface="Arial" panose="020B0604020202020204" pitchFamily="34" charset="0"/>
              </a:rPr>
              <a:t> Connects emotional data with activity metrics for precise recovery time calculation.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Visual Progress:</a:t>
            </a:r>
            <a:r>
              <a:rPr kumimoji="0" lang="en-US" altLang="en-US" sz="1800" b="0" i="0" u="none" strike="noStrike" cap="none" normalizeH="0" baseline="0" dirty="0">
                <a:ln>
                  <a:noFill/>
                </a:ln>
                <a:solidFill>
                  <a:schemeClr val="tx1"/>
                </a:solidFill>
                <a:effectLst/>
                <a:latin typeface="Arial" panose="020B0604020202020204" pitchFamily="34" charset="0"/>
              </a:rPr>
              <a:t> Displays personalized progress charts to keep them engaging . </a:t>
            </a:r>
          </a:p>
        </p:txBody>
      </p:sp>
    </p:spTree>
    <p:extLst>
      <p:ext uri="{BB962C8B-B14F-4D97-AF65-F5344CB8AC3E}">
        <p14:creationId xmlns:p14="http://schemas.microsoft.com/office/powerpoint/2010/main" val="2486665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3">
            <a:extLst>
              <a:ext uri="{FF2B5EF4-FFF2-40B4-BE49-F238E27FC236}">
                <a16:creationId xmlns:a16="http://schemas.microsoft.com/office/drawing/2014/main" id="{2247BDA5-B661-F290-FD18-A3D3ACD56BDA}"/>
              </a:ext>
            </a:extLst>
          </p:cNvPr>
          <p:cNvSpPr/>
          <p:nvPr/>
        </p:nvSpPr>
        <p:spPr>
          <a:xfrm>
            <a:off x="1205323" y="3384006"/>
            <a:ext cx="1744905" cy="340317"/>
          </a:xfrm>
          <a:prstGeom prst="rect">
            <a:avLst/>
          </a:prstGeom>
          <a:noFill/>
          <a:ln/>
        </p:spPr>
        <p:txBody>
          <a:bodyPr wrap="none" lIns="0" tIns="0" rIns="0" bIns="0" rtlCol="0" anchor="t"/>
          <a:lstStyle/>
          <a:p>
            <a:pPr marL="0" indent="0" algn="ctr">
              <a:lnSpc>
                <a:spcPts val="2650"/>
              </a:lnSpc>
              <a:buNone/>
            </a:pPr>
            <a:r>
              <a:rPr lang="en-US" sz="2100" b="1" dirty="0">
                <a:solidFill>
                  <a:schemeClr val="accent6">
                    <a:lumMod val="75000"/>
                  </a:schemeClr>
                </a:solidFill>
                <a:latin typeface="Quattrocento" pitchFamily="34" charset="0"/>
                <a:ea typeface="Quattrocento" pitchFamily="34" charset="-122"/>
                <a:cs typeface="Quattrocento" pitchFamily="34" charset="-120"/>
              </a:rPr>
              <a:t>Accessibility</a:t>
            </a:r>
            <a:endParaRPr lang="en-US" sz="2100" b="1" dirty="0">
              <a:solidFill>
                <a:schemeClr val="accent6">
                  <a:lumMod val="75000"/>
                </a:schemeClr>
              </a:solidFill>
            </a:endParaRPr>
          </a:p>
        </p:txBody>
      </p:sp>
      <p:sp>
        <p:nvSpPr>
          <p:cNvPr id="4" name="Text 4">
            <a:extLst>
              <a:ext uri="{FF2B5EF4-FFF2-40B4-BE49-F238E27FC236}">
                <a16:creationId xmlns:a16="http://schemas.microsoft.com/office/drawing/2014/main" id="{13D62D5E-8C70-6FE8-5417-E953898E9477}"/>
              </a:ext>
            </a:extLst>
          </p:cNvPr>
          <p:cNvSpPr/>
          <p:nvPr/>
        </p:nvSpPr>
        <p:spPr>
          <a:xfrm>
            <a:off x="401445" y="3788382"/>
            <a:ext cx="3352662" cy="740450"/>
          </a:xfrm>
          <a:prstGeom prst="rect">
            <a:avLst/>
          </a:prstGeom>
          <a:noFill/>
          <a:ln/>
        </p:spPr>
        <p:txBody>
          <a:bodyPr wrap="square" lIns="0" tIns="0" rIns="0" bIns="0" rtlCol="0" anchor="t"/>
          <a:lstStyle/>
          <a:p>
            <a:pPr marL="0" indent="0" algn="ctr">
              <a:lnSpc>
                <a:spcPts val="2900"/>
              </a:lnSpc>
              <a:buNone/>
            </a:pPr>
            <a:r>
              <a:rPr lang="en-US" sz="1800" dirty="0">
                <a:solidFill>
                  <a:srgbClr val="0D3512"/>
                </a:solidFill>
                <a:latin typeface="Quattrocento" pitchFamily="34" charset="0"/>
                <a:ea typeface="Quattrocento" pitchFamily="34" charset="-122"/>
                <a:cs typeface="Quattrocento" pitchFamily="34" charset="-120"/>
              </a:rPr>
              <a:t>Overcoming barriers to traditional stress management.</a:t>
            </a:r>
            <a:endParaRPr lang="en-US" sz="1800" dirty="0">
              <a:solidFill>
                <a:srgbClr val="0D3512"/>
              </a:solidFill>
            </a:endParaRPr>
          </a:p>
        </p:txBody>
      </p:sp>
      <p:sp>
        <p:nvSpPr>
          <p:cNvPr id="6" name="Text 5">
            <a:extLst>
              <a:ext uri="{FF2B5EF4-FFF2-40B4-BE49-F238E27FC236}">
                <a16:creationId xmlns:a16="http://schemas.microsoft.com/office/drawing/2014/main" id="{357A793D-FCF5-F7D6-F557-94CCADA06514}"/>
              </a:ext>
            </a:extLst>
          </p:cNvPr>
          <p:cNvSpPr/>
          <p:nvPr/>
        </p:nvSpPr>
        <p:spPr>
          <a:xfrm>
            <a:off x="5247742" y="5109653"/>
            <a:ext cx="1744905" cy="340317"/>
          </a:xfrm>
          <a:prstGeom prst="rect">
            <a:avLst/>
          </a:prstGeom>
          <a:noFill/>
          <a:ln/>
        </p:spPr>
        <p:txBody>
          <a:bodyPr wrap="none" lIns="0" tIns="0" rIns="0" bIns="0" rtlCol="0" anchor="t"/>
          <a:lstStyle/>
          <a:p>
            <a:pPr marL="0" indent="0" algn="ctr">
              <a:lnSpc>
                <a:spcPts val="2650"/>
              </a:lnSpc>
              <a:buNone/>
            </a:pPr>
            <a:r>
              <a:rPr lang="en-US" sz="2100" b="1" dirty="0">
                <a:solidFill>
                  <a:schemeClr val="accent6">
                    <a:lumMod val="75000"/>
                  </a:schemeClr>
                </a:solidFill>
                <a:latin typeface="Quattrocento" pitchFamily="34" charset="0"/>
                <a:ea typeface="Quattrocento" pitchFamily="34" charset="-122"/>
                <a:cs typeface="Quattrocento" pitchFamily="34" charset="-120"/>
              </a:rPr>
              <a:t>Holistic</a:t>
            </a:r>
            <a:r>
              <a:rPr lang="en-US" sz="2100" dirty="0">
                <a:solidFill>
                  <a:srgbClr val="0D3512"/>
                </a:solidFill>
                <a:latin typeface="Quattrocento" pitchFamily="34" charset="0"/>
                <a:ea typeface="Quattrocento" pitchFamily="34" charset="-122"/>
                <a:cs typeface="Quattrocento" pitchFamily="34" charset="-120"/>
              </a:rPr>
              <a:t> </a:t>
            </a:r>
            <a:r>
              <a:rPr lang="en-US" sz="2100" b="1" dirty="0">
                <a:solidFill>
                  <a:schemeClr val="accent6">
                    <a:lumMod val="75000"/>
                  </a:schemeClr>
                </a:solidFill>
                <a:latin typeface="Quattrocento" pitchFamily="34" charset="0"/>
                <a:ea typeface="Quattrocento" pitchFamily="34" charset="-122"/>
                <a:cs typeface="Quattrocento" pitchFamily="34" charset="-120"/>
              </a:rPr>
              <a:t>Approach</a:t>
            </a:r>
            <a:endParaRPr lang="en-US" sz="2100" b="1" dirty="0">
              <a:solidFill>
                <a:schemeClr val="accent6">
                  <a:lumMod val="75000"/>
                </a:schemeClr>
              </a:solidFill>
            </a:endParaRPr>
          </a:p>
        </p:txBody>
      </p:sp>
      <p:sp>
        <p:nvSpPr>
          <p:cNvPr id="7" name="Text 6">
            <a:extLst>
              <a:ext uri="{FF2B5EF4-FFF2-40B4-BE49-F238E27FC236}">
                <a16:creationId xmlns:a16="http://schemas.microsoft.com/office/drawing/2014/main" id="{470BC102-9A21-80A5-218C-8D70B1EAE696}"/>
              </a:ext>
            </a:extLst>
          </p:cNvPr>
          <p:cNvSpPr/>
          <p:nvPr/>
        </p:nvSpPr>
        <p:spPr>
          <a:xfrm>
            <a:off x="4886498" y="5629531"/>
            <a:ext cx="2467391" cy="692593"/>
          </a:xfrm>
          <a:prstGeom prst="rect">
            <a:avLst/>
          </a:prstGeom>
          <a:noFill/>
          <a:ln/>
        </p:spPr>
        <p:txBody>
          <a:bodyPr wrap="none" lIns="0" tIns="0" rIns="0" bIns="0" rtlCol="0" anchor="t"/>
          <a:lstStyle/>
          <a:p>
            <a:pPr marL="0" indent="0" algn="ctr">
              <a:lnSpc>
                <a:spcPts val="2900"/>
              </a:lnSpc>
              <a:buNone/>
            </a:pPr>
            <a:r>
              <a:rPr lang="en-US" sz="1800" dirty="0">
                <a:solidFill>
                  <a:srgbClr val="0D3512"/>
                </a:solidFill>
                <a:latin typeface="Quattrocento" pitchFamily="34" charset="0"/>
                <a:ea typeface="Quattrocento" pitchFamily="34" charset="-122"/>
                <a:cs typeface="Quattrocento" pitchFamily="34" charset="-120"/>
              </a:rPr>
              <a:t>Integrating mind, body, </a:t>
            </a:r>
          </a:p>
          <a:p>
            <a:pPr marL="0" indent="0" algn="ctr">
              <a:lnSpc>
                <a:spcPts val="2900"/>
              </a:lnSpc>
              <a:buNone/>
            </a:pPr>
            <a:r>
              <a:rPr lang="en-US" sz="1800" dirty="0">
                <a:solidFill>
                  <a:srgbClr val="0D3512"/>
                </a:solidFill>
                <a:latin typeface="Quattrocento" pitchFamily="34" charset="0"/>
                <a:ea typeface="Quattrocento" pitchFamily="34" charset="-122"/>
                <a:cs typeface="Quattrocento" pitchFamily="34" charset="-120"/>
              </a:rPr>
              <a:t>and emotions.</a:t>
            </a:r>
            <a:endParaRPr lang="en-US" sz="1800" dirty="0">
              <a:solidFill>
                <a:srgbClr val="0D3512"/>
              </a:solidFill>
            </a:endParaRPr>
          </a:p>
        </p:txBody>
      </p:sp>
      <p:sp>
        <p:nvSpPr>
          <p:cNvPr id="9" name="Text 7">
            <a:extLst>
              <a:ext uri="{FF2B5EF4-FFF2-40B4-BE49-F238E27FC236}">
                <a16:creationId xmlns:a16="http://schemas.microsoft.com/office/drawing/2014/main" id="{EA39BC81-BCFC-0277-02CE-C59532BC1CA5}"/>
              </a:ext>
            </a:extLst>
          </p:cNvPr>
          <p:cNvSpPr/>
          <p:nvPr/>
        </p:nvSpPr>
        <p:spPr>
          <a:xfrm>
            <a:off x="9109964" y="3565940"/>
            <a:ext cx="1914352" cy="341456"/>
          </a:xfrm>
          <a:prstGeom prst="rect">
            <a:avLst/>
          </a:prstGeom>
          <a:noFill/>
          <a:ln/>
        </p:spPr>
        <p:txBody>
          <a:bodyPr wrap="none" lIns="0" tIns="0" rIns="0" bIns="0" rtlCol="0" anchor="t"/>
          <a:lstStyle/>
          <a:p>
            <a:pPr marL="0" indent="0" algn="ctr">
              <a:lnSpc>
                <a:spcPts val="2650"/>
              </a:lnSpc>
              <a:buNone/>
            </a:pPr>
            <a:r>
              <a:rPr lang="en-US" sz="2100" b="1" dirty="0">
                <a:solidFill>
                  <a:schemeClr val="accent6">
                    <a:lumMod val="75000"/>
                  </a:schemeClr>
                </a:solidFill>
                <a:latin typeface="Quattrocento" pitchFamily="34" charset="0"/>
                <a:ea typeface="Quattrocento" pitchFamily="34" charset="-122"/>
                <a:cs typeface="Quattrocento" pitchFamily="34" charset="-120"/>
              </a:rPr>
              <a:t>Convenience</a:t>
            </a:r>
            <a:endParaRPr lang="en-US" sz="2100" b="1" dirty="0">
              <a:solidFill>
                <a:schemeClr val="accent6">
                  <a:lumMod val="75000"/>
                </a:schemeClr>
              </a:solidFill>
            </a:endParaRPr>
          </a:p>
        </p:txBody>
      </p:sp>
      <p:sp>
        <p:nvSpPr>
          <p:cNvPr id="10" name="Text 8">
            <a:extLst>
              <a:ext uri="{FF2B5EF4-FFF2-40B4-BE49-F238E27FC236}">
                <a16:creationId xmlns:a16="http://schemas.microsoft.com/office/drawing/2014/main" id="{7E1C505F-D787-51B7-BF72-CA784106C5F0}"/>
              </a:ext>
            </a:extLst>
          </p:cNvPr>
          <p:cNvSpPr/>
          <p:nvPr/>
        </p:nvSpPr>
        <p:spPr>
          <a:xfrm>
            <a:off x="8665122" y="4106005"/>
            <a:ext cx="2889418" cy="742929"/>
          </a:xfrm>
          <a:prstGeom prst="rect">
            <a:avLst/>
          </a:prstGeom>
          <a:noFill/>
          <a:ln/>
        </p:spPr>
        <p:txBody>
          <a:bodyPr wrap="square" lIns="0" tIns="0" rIns="0" bIns="0" rtlCol="0" anchor="t"/>
          <a:lstStyle/>
          <a:p>
            <a:pPr marL="0" indent="0" algn="ctr">
              <a:lnSpc>
                <a:spcPts val="2900"/>
              </a:lnSpc>
              <a:buNone/>
            </a:pPr>
            <a:r>
              <a:rPr lang="en-US" sz="1800" dirty="0">
                <a:solidFill>
                  <a:srgbClr val="0D3512"/>
                </a:solidFill>
                <a:latin typeface="Quattrocento" pitchFamily="34" charset="0"/>
                <a:ea typeface="Quattrocento" pitchFamily="34" charset="-122"/>
                <a:cs typeface="Quattrocento" pitchFamily="34" charset="-120"/>
              </a:rPr>
              <a:t>Delivering personalized therapy via smartphones.</a:t>
            </a:r>
            <a:endParaRPr lang="en-US" sz="1800" dirty="0">
              <a:solidFill>
                <a:srgbClr val="0D3512"/>
              </a:solidFill>
            </a:endParaRPr>
          </a:p>
        </p:txBody>
      </p:sp>
      <p:pic>
        <p:nvPicPr>
          <p:cNvPr id="12" name="Graphic 11" descr="Shuffle with solid fill">
            <a:extLst>
              <a:ext uri="{FF2B5EF4-FFF2-40B4-BE49-F238E27FC236}">
                <a16:creationId xmlns:a16="http://schemas.microsoft.com/office/drawing/2014/main" id="{C51B1D03-9C09-59B6-C645-094E1570AD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20575" y="2451203"/>
            <a:ext cx="914400" cy="914400"/>
          </a:xfrm>
          <a:prstGeom prst="rect">
            <a:avLst/>
          </a:prstGeom>
        </p:spPr>
      </p:pic>
      <p:pic>
        <p:nvPicPr>
          <p:cNvPr id="14" name="Graphic 13" descr="Scales of justice with solid fill">
            <a:extLst>
              <a:ext uri="{FF2B5EF4-FFF2-40B4-BE49-F238E27FC236}">
                <a16:creationId xmlns:a16="http://schemas.microsoft.com/office/drawing/2014/main" id="{95BC5580-C662-2DED-CDF8-CB2E6C516B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4015692"/>
            <a:ext cx="914400" cy="914400"/>
          </a:xfrm>
          <a:prstGeom prst="rect">
            <a:avLst/>
          </a:prstGeom>
        </p:spPr>
      </p:pic>
      <p:pic>
        <p:nvPicPr>
          <p:cNvPr id="16" name="Graphic 15" descr="Smart Phone with solid fill">
            <a:extLst>
              <a:ext uri="{FF2B5EF4-FFF2-40B4-BE49-F238E27FC236}">
                <a16:creationId xmlns:a16="http://schemas.microsoft.com/office/drawing/2014/main" id="{1EF48676-4729-E279-7CAF-C4790E32FB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65541" y="2328975"/>
            <a:ext cx="1003197" cy="1118484"/>
          </a:xfrm>
          <a:prstGeom prst="rect">
            <a:avLst/>
          </a:prstGeom>
        </p:spPr>
      </p:pic>
      <p:sp>
        <p:nvSpPr>
          <p:cNvPr id="5" name="Rectangle: Rounded Corners 4">
            <a:extLst>
              <a:ext uri="{FF2B5EF4-FFF2-40B4-BE49-F238E27FC236}">
                <a16:creationId xmlns:a16="http://schemas.microsoft.com/office/drawing/2014/main" id="{C04A73C1-D53A-D523-7991-5B9D522626B3}"/>
              </a:ext>
            </a:extLst>
          </p:cNvPr>
          <p:cNvSpPr/>
          <p:nvPr/>
        </p:nvSpPr>
        <p:spPr>
          <a:xfrm>
            <a:off x="250206" y="2354482"/>
            <a:ext cx="3699991" cy="2739681"/>
          </a:xfrm>
          <a:prstGeom prst="roundRect">
            <a:avLst/>
          </a:prstGeom>
          <a:noFill/>
          <a:ln>
            <a:solidFill>
              <a:srgbClr val="92D050"/>
            </a:solidFill>
          </a:ln>
          <a:effectLst>
            <a:softEdge rad="317500"/>
          </a:effectLst>
          <a:scene3d>
            <a:camera prst="orthographicFront"/>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0">
            <a:extLst>
              <a:ext uri="{FF2B5EF4-FFF2-40B4-BE49-F238E27FC236}">
                <a16:creationId xmlns:a16="http://schemas.microsoft.com/office/drawing/2014/main" id="{A4A8A873-0575-9A25-D619-0D01A6016289}"/>
              </a:ext>
            </a:extLst>
          </p:cNvPr>
          <p:cNvGrpSpPr/>
          <p:nvPr/>
        </p:nvGrpSpPr>
        <p:grpSpPr>
          <a:xfrm rot="5400000">
            <a:off x="5709042" y="2670403"/>
            <a:ext cx="773915" cy="1017159"/>
            <a:chOff x="4632216" y="-1582918"/>
            <a:chExt cx="1474217" cy="2444878"/>
          </a:xfrm>
        </p:grpSpPr>
        <p:sp>
          <p:nvSpPr>
            <p:cNvPr id="19" name="Freeform 11">
              <a:extLst>
                <a:ext uri="{FF2B5EF4-FFF2-40B4-BE49-F238E27FC236}">
                  <a16:creationId xmlns:a16="http://schemas.microsoft.com/office/drawing/2014/main" id="{072EFE60-23C0-5987-A819-CA3224641D71}"/>
                </a:ext>
              </a:extLst>
            </p:cNvPr>
            <p:cNvSpPr/>
            <p:nvPr/>
          </p:nvSpPr>
          <p:spPr>
            <a:xfrm>
              <a:off x="4632216" y="-1582918"/>
              <a:ext cx="1474217" cy="2444878"/>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0D3512"/>
            </a:solidFill>
          </p:spPr>
          <p:txBody>
            <a:bodyPr/>
            <a:lstStyle/>
            <a:p>
              <a:endParaRPr lang="en-US" dirty="0"/>
            </a:p>
          </p:txBody>
        </p:sp>
      </p:grpSp>
      <p:sp>
        <p:nvSpPr>
          <p:cNvPr id="21" name="Rectangle: Rounded Corners 20">
            <a:extLst>
              <a:ext uri="{FF2B5EF4-FFF2-40B4-BE49-F238E27FC236}">
                <a16:creationId xmlns:a16="http://schemas.microsoft.com/office/drawing/2014/main" id="{EA56FED3-C08D-8194-8749-79AFD43FB574}"/>
              </a:ext>
            </a:extLst>
          </p:cNvPr>
          <p:cNvSpPr/>
          <p:nvPr/>
        </p:nvSpPr>
        <p:spPr>
          <a:xfrm>
            <a:off x="4201717" y="3909970"/>
            <a:ext cx="3699991" cy="2739681"/>
          </a:xfrm>
          <a:prstGeom prst="roundRect">
            <a:avLst/>
          </a:prstGeom>
          <a:noFill/>
          <a:ln>
            <a:solidFill>
              <a:srgbClr val="92D050"/>
            </a:solidFill>
          </a:ln>
          <a:effectLst>
            <a:softEdge rad="317500"/>
          </a:effectLst>
          <a:scene3d>
            <a:camera prst="orthographicFront"/>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8126C61-A9A4-FD64-2651-D9880139C98C}"/>
              </a:ext>
            </a:extLst>
          </p:cNvPr>
          <p:cNvSpPr/>
          <p:nvPr/>
        </p:nvSpPr>
        <p:spPr>
          <a:xfrm>
            <a:off x="8153228" y="2305553"/>
            <a:ext cx="3699991" cy="2739681"/>
          </a:xfrm>
          <a:prstGeom prst="roundRect">
            <a:avLst/>
          </a:prstGeom>
          <a:noFill/>
          <a:ln>
            <a:solidFill>
              <a:srgbClr val="92D050"/>
            </a:solidFill>
          </a:ln>
          <a:effectLst>
            <a:softEdge rad="317500"/>
          </a:effectLst>
          <a:scene3d>
            <a:camera prst="orthographicFront"/>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8">
            <a:extLst>
              <a:ext uri="{FF2B5EF4-FFF2-40B4-BE49-F238E27FC236}">
                <a16:creationId xmlns:a16="http://schemas.microsoft.com/office/drawing/2014/main" id="{419FBBAF-DE92-717C-DA6B-712D913569DC}"/>
              </a:ext>
            </a:extLst>
          </p:cNvPr>
          <p:cNvSpPr/>
          <p:nvPr/>
        </p:nvSpPr>
        <p:spPr>
          <a:xfrm>
            <a:off x="2887006" y="-2483597"/>
            <a:ext cx="6329413" cy="507701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512"/>
          </a:solidFill>
          <a:ln cap="sq">
            <a:noFill/>
            <a:prstDash val="solid"/>
            <a:miter/>
          </a:ln>
        </p:spPr>
        <p:txBody>
          <a:bodyPr/>
          <a:lstStyle/>
          <a:p>
            <a:endParaRPr lang="en-US" sz="1200" dirty="0"/>
          </a:p>
        </p:txBody>
      </p:sp>
      <p:sp>
        <p:nvSpPr>
          <p:cNvPr id="15" name="TextBox 39">
            <a:extLst>
              <a:ext uri="{FF2B5EF4-FFF2-40B4-BE49-F238E27FC236}">
                <a16:creationId xmlns:a16="http://schemas.microsoft.com/office/drawing/2014/main" id="{707A28E0-213A-EB7E-C5F0-375FA65B40C1}"/>
              </a:ext>
            </a:extLst>
          </p:cNvPr>
          <p:cNvSpPr txBox="1"/>
          <p:nvPr/>
        </p:nvSpPr>
        <p:spPr>
          <a:xfrm>
            <a:off x="4180106" y="790627"/>
            <a:ext cx="4332683" cy="639919"/>
          </a:xfrm>
          <a:prstGeom prst="rect">
            <a:avLst/>
          </a:prstGeom>
        </p:spPr>
        <p:txBody>
          <a:bodyPr wrap="square" lIns="0" tIns="0" rIns="0" bIns="0" rtlCol="0" anchor="t">
            <a:spAutoFit/>
          </a:bodyPr>
          <a:lstStyle/>
          <a:p>
            <a:pPr>
              <a:lnSpc>
                <a:spcPts val="5304"/>
              </a:lnSpc>
              <a:spcBef>
                <a:spcPct val="0"/>
              </a:spcBef>
            </a:pPr>
            <a:r>
              <a:rPr lang="en-US" sz="3844" b="1" spc="377" dirty="0">
                <a:solidFill>
                  <a:schemeClr val="bg1"/>
                </a:solidFill>
                <a:latin typeface="Codec Pro ExtraBold"/>
                <a:ea typeface="Codec Pro ExtraBold"/>
                <a:cs typeface="Codec Pro ExtraBold"/>
                <a:sym typeface="Codec Pro ExtraBold"/>
              </a:rPr>
              <a:t>MAIN OBJECTIVE</a:t>
            </a:r>
          </a:p>
        </p:txBody>
      </p:sp>
    </p:spTree>
    <p:extLst>
      <p:ext uri="{BB962C8B-B14F-4D97-AF65-F5344CB8AC3E}">
        <p14:creationId xmlns:p14="http://schemas.microsoft.com/office/powerpoint/2010/main" val="2162199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EDB77-64E8-3782-BF82-1E781A2027A3}"/>
            </a:ext>
          </a:extLst>
        </p:cNvPr>
        <p:cNvGrpSpPr/>
        <p:nvPr/>
      </p:nvGrpSpPr>
      <p:grpSpPr>
        <a:xfrm>
          <a:off x="0" y="0"/>
          <a:ext cx="0" cy="0"/>
          <a:chOff x="0" y="0"/>
          <a:chExt cx="0" cy="0"/>
        </a:xfrm>
      </p:grpSpPr>
      <p:sp>
        <p:nvSpPr>
          <p:cNvPr id="14" name="Freeform 11">
            <a:extLst>
              <a:ext uri="{FF2B5EF4-FFF2-40B4-BE49-F238E27FC236}">
                <a16:creationId xmlns:a16="http://schemas.microsoft.com/office/drawing/2014/main" id="{2EBCAF0A-468F-0501-2A0C-FA326B718562}"/>
              </a:ext>
            </a:extLst>
          </p:cNvPr>
          <p:cNvSpPr/>
          <p:nvPr/>
        </p:nvSpPr>
        <p:spPr>
          <a:xfrm>
            <a:off x="10972800" y="3886200"/>
            <a:ext cx="3764063" cy="2082800"/>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12" name="Rectangle 11">
            <a:extLst>
              <a:ext uri="{FF2B5EF4-FFF2-40B4-BE49-F238E27FC236}">
                <a16:creationId xmlns:a16="http://schemas.microsoft.com/office/drawing/2014/main" id="{AB459CB0-E451-2F63-5E1A-EF3FFC83023D}"/>
              </a:ext>
            </a:extLst>
          </p:cNvPr>
          <p:cNvSpPr/>
          <p:nvPr/>
        </p:nvSpPr>
        <p:spPr>
          <a:xfrm>
            <a:off x="2667000" y="6553200"/>
            <a:ext cx="57912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building a bar graph&#10;&#10;AI-generated content may be incorrect.">
            <a:extLst>
              <a:ext uri="{FF2B5EF4-FFF2-40B4-BE49-F238E27FC236}">
                <a16:creationId xmlns:a16="http://schemas.microsoft.com/office/drawing/2014/main" id="{65C6EA90-F6E9-8A66-2562-8B2450BA3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2" y="384430"/>
            <a:ext cx="6386482" cy="6473570"/>
          </a:xfrm>
          <a:prstGeom prst="rect">
            <a:avLst/>
          </a:prstGeom>
        </p:spPr>
      </p:pic>
      <p:sp>
        <p:nvSpPr>
          <p:cNvPr id="13" name="Freeform 6">
            <a:extLst>
              <a:ext uri="{FF2B5EF4-FFF2-40B4-BE49-F238E27FC236}">
                <a16:creationId xmlns:a16="http://schemas.microsoft.com/office/drawing/2014/main" id="{53BA8B72-126E-D01A-4392-1A080D5FD353}"/>
              </a:ext>
            </a:extLst>
          </p:cNvPr>
          <p:cNvSpPr/>
          <p:nvPr/>
        </p:nvSpPr>
        <p:spPr>
          <a:xfrm>
            <a:off x="5537200" y="-106680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dirty="0"/>
          </a:p>
        </p:txBody>
      </p:sp>
      <p:sp>
        <p:nvSpPr>
          <p:cNvPr id="10" name="Oval 9">
            <a:extLst>
              <a:ext uri="{FF2B5EF4-FFF2-40B4-BE49-F238E27FC236}">
                <a16:creationId xmlns:a16="http://schemas.microsoft.com/office/drawing/2014/main" id="{1E364B5D-E7F3-285B-4DC4-BB93FCFE769E}"/>
              </a:ext>
            </a:extLst>
          </p:cNvPr>
          <p:cNvSpPr/>
          <p:nvPr/>
        </p:nvSpPr>
        <p:spPr>
          <a:xfrm>
            <a:off x="7529760" y="-1252034"/>
            <a:ext cx="5616080" cy="5644141"/>
          </a:xfrm>
          <a:prstGeom prst="ellipse">
            <a:avLst/>
          </a:prstGeom>
          <a:solidFill>
            <a:srgbClr val="0D3512"/>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73C6C1-6768-A15F-6323-616BEE85D9A7}"/>
              </a:ext>
            </a:extLst>
          </p:cNvPr>
          <p:cNvSpPr>
            <a:spLocks noGrp="1"/>
          </p:cNvSpPr>
          <p:nvPr>
            <p:ph type="title"/>
          </p:nvPr>
        </p:nvSpPr>
        <p:spPr>
          <a:xfrm>
            <a:off x="8133722" y="889000"/>
            <a:ext cx="3886200" cy="1362075"/>
          </a:xfrm>
        </p:spPr>
        <p:txBody>
          <a:bodyPr/>
          <a:lstStyle/>
          <a:p>
            <a:pPr algn="ctr"/>
            <a:r>
              <a:rPr lang="en-US" dirty="0">
                <a:solidFill>
                  <a:schemeClr val="bg1"/>
                </a:solidFill>
              </a:rPr>
              <a:t>Progress in PP1</a:t>
            </a:r>
          </a:p>
        </p:txBody>
      </p:sp>
    </p:spTree>
    <p:extLst>
      <p:ext uri="{BB962C8B-B14F-4D97-AF65-F5344CB8AC3E}">
        <p14:creationId xmlns:p14="http://schemas.microsoft.com/office/powerpoint/2010/main" val="1066623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F2E45-B0A7-4C82-68C1-CAC596DBCD97}"/>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AB9B99AF-7405-A6EA-43DB-438BA1597FB5}"/>
              </a:ext>
            </a:extLst>
          </p:cNvPr>
          <p:cNvSpPr/>
          <p:nvPr/>
        </p:nvSpPr>
        <p:spPr>
          <a:xfrm>
            <a:off x="-15240" y="-47489"/>
            <a:ext cx="12207240" cy="1038089"/>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a:p>
        </p:txBody>
      </p:sp>
      <p:sp>
        <p:nvSpPr>
          <p:cNvPr id="14" name="Freeform 6">
            <a:extLst>
              <a:ext uri="{FF2B5EF4-FFF2-40B4-BE49-F238E27FC236}">
                <a16:creationId xmlns:a16="http://schemas.microsoft.com/office/drawing/2014/main" id="{05696FC2-76F9-86FF-EC4B-8E0DFB3F5620}"/>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5" name="TextBox 4">
            <a:extLst>
              <a:ext uri="{FF2B5EF4-FFF2-40B4-BE49-F238E27FC236}">
                <a16:creationId xmlns:a16="http://schemas.microsoft.com/office/drawing/2014/main" id="{14711C0E-B453-A17B-6CC3-763DCAACFFFF}"/>
              </a:ext>
            </a:extLst>
          </p:cNvPr>
          <p:cNvSpPr txBox="1"/>
          <p:nvPr/>
        </p:nvSpPr>
        <p:spPr>
          <a:xfrm>
            <a:off x="30480" y="241013"/>
            <a:ext cx="4084320" cy="584775"/>
          </a:xfrm>
          <a:prstGeom prst="rect">
            <a:avLst/>
          </a:prstGeom>
          <a:noFill/>
        </p:spPr>
        <p:txBody>
          <a:bodyPr wrap="square" rtlCol="0">
            <a:spAutoFit/>
          </a:bodyPr>
          <a:lstStyle/>
          <a:p>
            <a:r>
              <a:rPr lang="en-US" sz="3200" dirty="0">
                <a:solidFill>
                  <a:schemeClr val="bg1"/>
                </a:solidFill>
              </a:rPr>
              <a:t>Model Development</a:t>
            </a:r>
          </a:p>
        </p:txBody>
      </p:sp>
      <p:graphicFrame>
        <p:nvGraphicFramePr>
          <p:cNvPr id="4" name="Diagram 3">
            <a:extLst>
              <a:ext uri="{FF2B5EF4-FFF2-40B4-BE49-F238E27FC236}">
                <a16:creationId xmlns:a16="http://schemas.microsoft.com/office/drawing/2014/main" id="{250FE3B1-D2FD-AF0F-A814-1EE31E7A6D79}"/>
              </a:ext>
            </a:extLst>
          </p:cNvPr>
          <p:cNvGraphicFramePr/>
          <p:nvPr>
            <p:extLst>
              <p:ext uri="{D42A27DB-BD31-4B8C-83A1-F6EECF244321}">
                <p14:modId xmlns:p14="http://schemas.microsoft.com/office/powerpoint/2010/main" val="2186732962"/>
              </p:ext>
            </p:extLst>
          </p:nvPr>
        </p:nvGraphicFramePr>
        <p:xfrm>
          <a:off x="152400" y="825788"/>
          <a:ext cx="11887200" cy="57440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FB5C8ECA-779E-C270-FC04-0D7ACE3CB85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IT21161664</a:t>
            </a:r>
            <a:r>
              <a:rPr lang="en-US" sz="1800" dirty="0">
                <a:solidFill>
                  <a:schemeClr val="tx1"/>
                </a:solidFill>
              </a:rPr>
              <a:t>   |   </a:t>
            </a:r>
            <a:r>
              <a:rPr lang="en-US" dirty="0">
                <a:solidFill>
                  <a:schemeClr val="tx1"/>
                </a:solidFill>
              </a:rPr>
              <a:t>Weerasinghe W.P.D.J.N.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pic>
        <p:nvPicPr>
          <p:cNvPr id="7" name="Picture 6" descr="A group of women sitting at a table using their phones&#10;&#10;Description automatically generated">
            <a:extLst>
              <a:ext uri="{FF2B5EF4-FFF2-40B4-BE49-F238E27FC236}">
                <a16:creationId xmlns:a16="http://schemas.microsoft.com/office/drawing/2014/main" id="{97E2FA58-D69D-B529-EBD2-8C7FBD04B29B}"/>
              </a:ext>
            </a:extLst>
          </p:cNvPr>
          <p:cNvPicPr>
            <a:picLocks noChangeAspect="1"/>
          </p:cNvPicPr>
          <p:nvPr/>
        </p:nvPicPr>
        <p:blipFill>
          <a:blip r:embed="rId9"/>
          <a:srcRect l="1" t="23941" r="1790" b="8280"/>
          <a:stretch/>
        </p:blipFill>
        <p:spPr>
          <a:xfrm>
            <a:off x="4114800" y="1181624"/>
            <a:ext cx="3075262" cy="4604342"/>
          </a:xfrm>
          <a:prstGeom prst="rect">
            <a:avLst/>
          </a:prstGeom>
        </p:spPr>
      </p:pic>
      <p:pic>
        <p:nvPicPr>
          <p:cNvPr id="9" name="Picture 8" descr="A person using a cell phone&#10;&#10;Description automatically generated">
            <a:extLst>
              <a:ext uri="{FF2B5EF4-FFF2-40B4-BE49-F238E27FC236}">
                <a16:creationId xmlns:a16="http://schemas.microsoft.com/office/drawing/2014/main" id="{0618062F-939B-F66A-5F9D-2AE872C72CE4}"/>
              </a:ext>
            </a:extLst>
          </p:cNvPr>
          <p:cNvPicPr>
            <a:picLocks noChangeAspect="1"/>
          </p:cNvPicPr>
          <p:nvPr/>
        </p:nvPicPr>
        <p:blipFill>
          <a:blip r:embed="rId10"/>
          <a:stretch>
            <a:fillRect/>
          </a:stretch>
        </p:blipFill>
        <p:spPr>
          <a:xfrm rot="5400000">
            <a:off x="1243756" y="3219722"/>
            <a:ext cx="1855887" cy="3276600"/>
          </a:xfrm>
          <a:prstGeom prst="rect">
            <a:avLst/>
          </a:prstGeom>
        </p:spPr>
      </p:pic>
    </p:spTree>
    <p:extLst>
      <p:ext uri="{BB962C8B-B14F-4D97-AF65-F5344CB8AC3E}">
        <p14:creationId xmlns:p14="http://schemas.microsoft.com/office/powerpoint/2010/main" val="1678173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4">
            <a:extLst>
              <a:ext uri="{FF2B5EF4-FFF2-40B4-BE49-F238E27FC236}">
                <a16:creationId xmlns:a16="http://schemas.microsoft.com/office/drawing/2014/main" id="{7421D7FC-F68B-B49D-2C93-6ED14B4BE063}"/>
              </a:ext>
            </a:extLst>
          </p:cNvPr>
          <p:cNvSpPr/>
          <p:nvPr/>
        </p:nvSpPr>
        <p:spPr>
          <a:xfrm>
            <a:off x="-25927" y="-381000"/>
            <a:ext cx="2611447" cy="6705600"/>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dirty="0"/>
          </a:p>
        </p:txBody>
      </p:sp>
      <p:sp>
        <p:nvSpPr>
          <p:cNvPr id="14" name="Freeform 6">
            <a:extLst>
              <a:ext uri="{FF2B5EF4-FFF2-40B4-BE49-F238E27FC236}">
                <a16:creationId xmlns:a16="http://schemas.microsoft.com/office/drawing/2014/main" id="{AA9E61C1-10CC-FEBF-9BEE-A8D16B012FF2}"/>
              </a:ext>
            </a:extLst>
          </p:cNvPr>
          <p:cNvSpPr/>
          <p:nvPr/>
        </p:nvSpPr>
        <p:spPr>
          <a:xfrm>
            <a:off x="10510468" y="4723016"/>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5" name="Rectangle 4">
            <a:extLst>
              <a:ext uri="{FF2B5EF4-FFF2-40B4-BE49-F238E27FC236}">
                <a16:creationId xmlns:a16="http://schemas.microsoft.com/office/drawing/2014/main" id="{5125D4B7-9F46-863E-4EA7-6E7D070B9B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IT21161664</a:t>
            </a:r>
            <a:r>
              <a:rPr lang="en-US" sz="1800" dirty="0">
                <a:solidFill>
                  <a:schemeClr val="tx1"/>
                </a:solidFill>
              </a:rPr>
              <a:t>   |   </a:t>
            </a:r>
            <a:r>
              <a:rPr lang="en-US" dirty="0">
                <a:solidFill>
                  <a:schemeClr val="tx1"/>
                </a:solidFill>
              </a:rPr>
              <a:t>Weerasinghe W.P.D.J.N.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9" name="TextBox 8">
            <a:extLst>
              <a:ext uri="{FF2B5EF4-FFF2-40B4-BE49-F238E27FC236}">
                <a16:creationId xmlns:a16="http://schemas.microsoft.com/office/drawing/2014/main" id="{94674A2B-55E1-57D9-0256-841C58EEEC7B}"/>
              </a:ext>
            </a:extLst>
          </p:cNvPr>
          <p:cNvSpPr txBox="1"/>
          <p:nvPr/>
        </p:nvSpPr>
        <p:spPr>
          <a:xfrm>
            <a:off x="0" y="292344"/>
            <a:ext cx="3170231" cy="1077218"/>
          </a:xfrm>
          <a:prstGeom prst="rect">
            <a:avLst/>
          </a:prstGeom>
          <a:noFill/>
        </p:spPr>
        <p:txBody>
          <a:bodyPr wrap="square" rtlCol="0">
            <a:spAutoFit/>
          </a:bodyPr>
          <a:lstStyle/>
          <a:p>
            <a:r>
              <a:rPr lang="en-US" sz="3200" dirty="0">
                <a:solidFill>
                  <a:schemeClr val="bg1"/>
                </a:solidFill>
              </a:rPr>
              <a:t>Model Development </a:t>
            </a:r>
          </a:p>
        </p:txBody>
      </p:sp>
      <p:pic>
        <p:nvPicPr>
          <p:cNvPr id="4" name="Picture 3">
            <a:extLst>
              <a:ext uri="{FF2B5EF4-FFF2-40B4-BE49-F238E27FC236}">
                <a16:creationId xmlns:a16="http://schemas.microsoft.com/office/drawing/2014/main" id="{5ED99FD1-9216-A41D-B17D-BE090DB90199}"/>
              </a:ext>
            </a:extLst>
          </p:cNvPr>
          <p:cNvPicPr>
            <a:picLocks noChangeAspect="1"/>
          </p:cNvPicPr>
          <p:nvPr/>
        </p:nvPicPr>
        <p:blipFill>
          <a:blip r:embed="rId4"/>
          <a:stretch>
            <a:fillRect/>
          </a:stretch>
        </p:blipFill>
        <p:spPr>
          <a:xfrm>
            <a:off x="3624004" y="457200"/>
            <a:ext cx="6190145" cy="5397744"/>
          </a:xfrm>
          <a:prstGeom prst="rect">
            <a:avLst/>
          </a:prstGeom>
        </p:spPr>
      </p:pic>
    </p:spTree>
    <p:extLst>
      <p:ext uri="{BB962C8B-B14F-4D97-AF65-F5344CB8AC3E}">
        <p14:creationId xmlns:p14="http://schemas.microsoft.com/office/powerpoint/2010/main" val="87180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B8CF3-DC70-68EC-C40F-DA0FCE2752F2}"/>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0C295862-6F6C-C5E6-33E9-2F4C42D2AB97}"/>
              </a:ext>
            </a:extLst>
          </p:cNvPr>
          <p:cNvSpPr/>
          <p:nvPr/>
        </p:nvSpPr>
        <p:spPr>
          <a:xfrm>
            <a:off x="-15240" y="-35693"/>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a:p>
        </p:txBody>
      </p:sp>
      <p:sp>
        <p:nvSpPr>
          <p:cNvPr id="14" name="Freeform 6">
            <a:extLst>
              <a:ext uri="{FF2B5EF4-FFF2-40B4-BE49-F238E27FC236}">
                <a16:creationId xmlns:a16="http://schemas.microsoft.com/office/drawing/2014/main" id="{AEC02ACC-7E9C-67FD-A9F0-20E3AB845C55}"/>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5" name="TextBox 4">
            <a:extLst>
              <a:ext uri="{FF2B5EF4-FFF2-40B4-BE49-F238E27FC236}">
                <a16:creationId xmlns:a16="http://schemas.microsoft.com/office/drawing/2014/main" id="{06E31818-DD31-24A6-FDB2-8DEEFF6C8F60}"/>
              </a:ext>
            </a:extLst>
          </p:cNvPr>
          <p:cNvSpPr txBox="1"/>
          <p:nvPr/>
        </p:nvSpPr>
        <p:spPr>
          <a:xfrm>
            <a:off x="457200" y="464514"/>
            <a:ext cx="4724400" cy="584775"/>
          </a:xfrm>
          <a:prstGeom prst="rect">
            <a:avLst/>
          </a:prstGeom>
          <a:noFill/>
        </p:spPr>
        <p:txBody>
          <a:bodyPr wrap="square" rtlCol="0">
            <a:spAutoFit/>
          </a:bodyPr>
          <a:lstStyle/>
          <a:p>
            <a:r>
              <a:rPr lang="en-US" sz="3200" dirty="0">
                <a:solidFill>
                  <a:schemeClr val="bg1"/>
                </a:solidFill>
              </a:rPr>
              <a:t>Frontend Implementation</a:t>
            </a:r>
          </a:p>
        </p:txBody>
      </p:sp>
      <p:sp>
        <p:nvSpPr>
          <p:cNvPr id="3" name="Rectangle 2">
            <a:extLst>
              <a:ext uri="{FF2B5EF4-FFF2-40B4-BE49-F238E27FC236}">
                <a16:creationId xmlns:a16="http://schemas.microsoft.com/office/drawing/2014/main" id="{B34A2BB4-4D13-1631-13F0-0813B224C92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IT21161664</a:t>
            </a:r>
            <a:r>
              <a:rPr lang="en-US" sz="1800" dirty="0">
                <a:solidFill>
                  <a:schemeClr val="tx1"/>
                </a:solidFill>
              </a:rPr>
              <a:t>   |   </a:t>
            </a:r>
            <a:r>
              <a:rPr lang="en-US" dirty="0">
                <a:solidFill>
                  <a:schemeClr val="tx1"/>
                </a:solidFill>
              </a:rPr>
              <a:t>Weerasinghe W.P.D.J.N.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pic>
        <p:nvPicPr>
          <p:cNvPr id="6" name="Picture 5" descr="A screenshot of a phone&#10;&#10;AI-generated content may be incorrect.">
            <a:extLst>
              <a:ext uri="{FF2B5EF4-FFF2-40B4-BE49-F238E27FC236}">
                <a16:creationId xmlns:a16="http://schemas.microsoft.com/office/drawing/2014/main" id="{D10C30C1-A2B0-C4FF-CDA1-E02271C0C3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8325" y="2182920"/>
            <a:ext cx="1726668" cy="3741113"/>
          </a:xfrm>
          <a:prstGeom prst="rect">
            <a:avLst/>
          </a:prstGeom>
        </p:spPr>
      </p:pic>
      <p:pic>
        <p:nvPicPr>
          <p:cNvPr id="8" name="Picture 7" descr="A screenshot of a phone&#10;&#10;AI-generated content may be incorrect.">
            <a:extLst>
              <a:ext uri="{FF2B5EF4-FFF2-40B4-BE49-F238E27FC236}">
                <a16:creationId xmlns:a16="http://schemas.microsoft.com/office/drawing/2014/main" id="{9CE1F750-33D4-5F43-BF5A-B6297D7AEC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98452" y="2399204"/>
            <a:ext cx="1726669" cy="3741114"/>
          </a:xfrm>
          <a:prstGeom prst="rect">
            <a:avLst/>
          </a:prstGeom>
        </p:spPr>
      </p:pic>
      <p:pic>
        <p:nvPicPr>
          <p:cNvPr id="10" name="Picture 9" descr="A screenshot of a phone&#10;&#10;AI-generated content may be incorrect.">
            <a:extLst>
              <a:ext uri="{FF2B5EF4-FFF2-40B4-BE49-F238E27FC236}">
                <a16:creationId xmlns:a16="http://schemas.microsoft.com/office/drawing/2014/main" id="{BA726144-7A2E-A0B2-4D10-B4CE1B2775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8095" y="2399204"/>
            <a:ext cx="1758115" cy="3809250"/>
          </a:xfrm>
          <a:prstGeom prst="rect">
            <a:avLst/>
          </a:prstGeom>
        </p:spPr>
      </p:pic>
      <p:grpSp>
        <p:nvGrpSpPr>
          <p:cNvPr id="11" name="Group 10">
            <a:extLst>
              <a:ext uri="{FF2B5EF4-FFF2-40B4-BE49-F238E27FC236}">
                <a16:creationId xmlns:a16="http://schemas.microsoft.com/office/drawing/2014/main" id="{1C027842-6325-D172-3869-5EA5847F68D7}"/>
              </a:ext>
            </a:extLst>
          </p:cNvPr>
          <p:cNvGrpSpPr/>
          <p:nvPr/>
        </p:nvGrpSpPr>
        <p:grpSpPr>
          <a:xfrm>
            <a:off x="3768879" y="3112708"/>
            <a:ext cx="762001" cy="1099977"/>
            <a:chOff x="0" y="0"/>
            <a:chExt cx="1451520" cy="2381040"/>
          </a:xfrm>
          <a:solidFill>
            <a:srgbClr val="0D3512"/>
          </a:solidFill>
        </p:grpSpPr>
        <p:sp>
          <p:nvSpPr>
            <p:cNvPr id="12" name="Freeform 11">
              <a:extLst>
                <a:ext uri="{FF2B5EF4-FFF2-40B4-BE49-F238E27FC236}">
                  <a16:creationId xmlns:a16="http://schemas.microsoft.com/office/drawing/2014/main" id="{DA517B99-DEE5-619F-81CF-3B55DF0A49C5}"/>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a:p>
          </p:txBody>
        </p:sp>
      </p:grpSp>
      <p:grpSp>
        <p:nvGrpSpPr>
          <p:cNvPr id="15" name="Group 14">
            <a:extLst>
              <a:ext uri="{FF2B5EF4-FFF2-40B4-BE49-F238E27FC236}">
                <a16:creationId xmlns:a16="http://schemas.microsoft.com/office/drawing/2014/main" id="{5EB757C7-DC4C-32B9-3C9C-CC4ED74A165D}"/>
              </a:ext>
            </a:extLst>
          </p:cNvPr>
          <p:cNvGrpSpPr/>
          <p:nvPr/>
        </p:nvGrpSpPr>
        <p:grpSpPr>
          <a:xfrm>
            <a:off x="7093326" y="3133046"/>
            <a:ext cx="762001" cy="1099977"/>
            <a:chOff x="0" y="0"/>
            <a:chExt cx="1451520" cy="2381040"/>
          </a:xfrm>
          <a:solidFill>
            <a:srgbClr val="0D3512"/>
          </a:solidFill>
        </p:grpSpPr>
        <p:sp>
          <p:nvSpPr>
            <p:cNvPr id="16" name="Freeform 11">
              <a:extLst>
                <a:ext uri="{FF2B5EF4-FFF2-40B4-BE49-F238E27FC236}">
                  <a16:creationId xmlns:a16="http://schemas.microsoft.com/office/drawing/2014/main" id="{7E780A6B-1409-0C3B-209E-A95D941B7636}"/>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a:p>
          </p:txBody>
        </p:sp>
      </p:grpSp>
    </p:spTree>
    <p:extLst>
      <p:ext uri="{BB962C8B-B14F-4D97-AF65-F5344CB8AC3E}">
        <p14:creationId xmlns:p14="http://schemas.microsoft.com/office/powerpoint/2010/main" val="2547333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39A44-9AA0-2059-E92B-FDBC56B939E3}"/>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F6EF2DAE-7355-D09C-159C-658D9BD5DEF6}"/>
              </a:ext>
            </a:extLst>
          </p:cNvPr>
          <p:cNvSpPr/>
          <p:nvPr/>
        </p:nvSpPr>
        <p:spPr>
          <a:xfrm>
            <a:off x="-15240" y="-35693"/>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a:p>
        </p:txBody>
      </p:sp>
      <p:sp>
        <p:nvSpPr>
          <p:cNvPr id="14" name="Freeform 6">
            <a:extLst>
              <a:ext uri="{FF2B5EF4-FFF2-40B4-BE49-F238E27FC236}">
                <a16:creationId xmlns:a16="http://schemas.microsoft.com/office/drawing/2014/main" id="{0396C725-8CB4-8215-53D9-26585FBCAC6B}"/>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5" name="TextBox 4">
            <a:extLst>
              <a:ext uri="{FF2B5EF4-FFF2-40B4-BE49-F238E27FC236}">
                <a16:creationId xmlns:a16="http://schemas.microsoft.com/office/drawing/2014/main" id="{9C204B4B-8A0E-7817-62FC-A67E5F09F03C}"/>
              </a:ext>
            </a:extLst>
          </p:cNvPr>
          <p:cNvSpPr txBox="1"/>
          <p:nvPr/>
        </p:nvSpPr>
        <p:spPr>
          <a:xfrm>
            <a:off x="457200" y="464514"/>
            <a:ext cx="4724400" cy="584775"/>
          </a:xfrm>
          <a:prstGeom prst="rect">
            <a:avLst/>
          </a:prstGeom>
          <a:noFill/>
        </p:spPr>
        <p:txBody>
          <a:bodyPr wrap="square" rtlCol="0">
            <a:spAutoFit/>
          </a:bodyPr>
          <a:lstStyle/>
          <a:p>
            <a:r>
              <a:rPr lang="en-US" sz="3200" dirty="0">
                <a:solidFill>
                  <a:schemeClr val="bg1"/>
                </a:solidFill>
              </a:rPr>
              <a:t>Frontend Implementation</a:t>
            </a:r>
          </a:p>
        </p:txBody>
      </p:sp>
      <p:sp>
        <p:nvSpPr>
          <p:cNvPr id="3" name="Rectangle 2">
            <a:extLst>
              <a:ext uri="{FF2B5EF4-FFF2-40B4-BE49-F238E27FC236}">
                <a16:creationId xmlns:a16="http://schemas.microsoft.com/office/drawing/2014/main" id="{1C70DFEC-AC82-B6A9-4B36-0C9172D4F6FF}"/>
              </a:ext>
            </a:extLst>
          </p:cNvPr>
          <p:cNvSpPr/>
          <p:nvPr/>
        </p:nvSpPr>
        <p:spPr>
          <a:xfrm>
            <a:off x="28194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IT21161664</a:t>
            </a:r>
            <a:r>
              <a:rPr lang="en-US" sz="1800" dirty="0">
                <a:solidFill>
                  <a:schemeClr val="tx1"/>
                </a:solidFill>
              </a:rPr>
              <a:t>   |   </a:t>
            </a:r>
            <a:r>
              <a:rPr lang="en-US" dirty="0">
                <a:solidFill>
                  <a:schemeClr val="tx1"/>
                </a:solidFill>
              </a:rPr>
              <a:t>Weerasinghe W.P.D.J.N.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pic>
        <p:nvPicPr>
          <p:cNvPr id="6" name="Picture 5" descr="Screens screenshot of a phone&#10;&#10;AI-generated content may be incorrect.">
            <a:extLst>
              <a:ext uri="{FF2B5EF4-FFF2-40B4-BE49-F238E27FC236}">
                <a16:creationId xmlns:a16="http://schemas.microsoft.com/office/drawing/2014/main" id="{78CE5785-F22A-1478-451C-3F398958CD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1709" y="2049936"/>
            <a:ext cx="1891812" cy="4098925"/>
          </a:xfrm>
          <a:prstGeom prst="rect">
            <a:avLst/>
          </a:prstGeom>
        </p:spPr>
      </p:pic>
      <p:pic>
        <p:nvPicPr>
          <p:cNvPr id="8" name="Picture 7" descr="A screenshot of a mobile app&#10;&#10;AI-generated content may be incorrect.">
            <a:extLst>
              <a:ext uri="{FF2B5EF4-FFF2-40B4-BE49-F238E27FC236}">
                <a16:creationId xmlns:a16="http://schemas.microsoft.com/office/drawing/2014/main" id="{B0C41A46-2235-6B5B-4ECC-5316E99B94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7582" y="2049936"/>
            <a:ext cx="1891812" cy="4098925"/>
          </a:xfrm>
          <a:prstGeom prst="rect">
            <a:avLst/>
          </a:prstGeom>
        </p:spPr>
      </p:pic>
      <p:grpSp>
        <p:nvGrpSpPr>
          <p:cNvPr id="9" name="Group 8">
            <a:extLst>
              <a:ext uri="{FF2B5EF4-FFF2-40B4-BE49-F238E27FC236}">
                <a16:creationId xmlns:a16="http://schemas.microsoft.com/office/drawing/2014/main" id="{66AE0EF9-DC61-639F-FA5A-3BC1971E0123}"/>
              </a:ext>
            </a:extLst>
          </p:cNvPr>
          <p:cNvGrpSpPr/>
          <p:nvPr/>
        </p:nvGrpSpPr>
        <p:grpSpPr>
          <a:xfrm>
            <a:off x="5202418" y="3276600"/>
            <a:ext cx="762001" cy="1099977"/>
            <a:chOff x="0" y="0"/>
            <a:chExt cx="1451520" cy="2381040"/>
          </a:xfrm>
          <a:solidFill>
            <a:srgbClr val="0D3512"/>
          </a:solidFill>
        </p:grpSpPr>
        <p:sp>
          <p:nvSpPr>
            <p:cNvPr id="10" name="Freeform 11">
              <a:extLst>
                <a:ext uri="{FF2B5EF4-FFF2-40B4-BE49-F238E27FC236}">
                  <a16:creationId xmlns:a16="http://schemas.microsoft.com/office/drawing/2014/main" id="{0D126237-1087-23C5-B8BD-740965B10B6E}"/>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a:p>
          </p:txBody>
        </p:sp>
      </p:grpSp>
    </p:spTree>
    <p:extLst>
      <p:ext uri="{BB962C8B-B14F-4D97-AF65-F5344CB8AC3E}">
        <p14:creationId xmlns:p14="http://schemas.microsoft.com/office/powerpoint/2010/main" val="2882777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0">
            <a:extLst>
              <a:ext uri="{FF2B5EF4-FFF2-40B4-BE49-F238E27FC236}">
                <a16:creationId xmlns:a16="http://schemas.microsoft.com/office/drawing/2014/main" id="{C9D0585B-066F-A956-E436-A9525B1318E7}"/>
              </a:ext>
            </a:extLst>
          </p:cNvPr>
          <p:cNvSpPr/>
          <p:nvPr/>
        </p:nvSpPr>
        <p:spPr>
          <a:xfrm>
            <a:off x="-7100463" y="-4291040"/>
            <a:ext cx="9348363" cy="9348363"/>
          </a:xfrm>
          <a:custGeom>
            <a:avLst/>
            <a:gdLst/>
            <a:ahLst/>
            <a:cxnLst/>
            <a:rect l="l" t="t" r="r" b="b"/>
            <a:pathLst>
              <a:path w="9348363" h="9348363">
                <a:moveTo>
                  <a:pt x="0" y="0"/>
                </a:moveTo>
                <a:lnTo>
                  <a:pt x="9348362" y="0"/>
                </a:lnTo>
                <a:lnTo>
                  <a:pt x="9348362" y="9348362"/>
                </a:lnTo>
                <a:lnTo>
                  <a:pt x="0" y="93483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Rectangle 2">
            <a:extLst>
              <a:ext uri="{FF2B5EF4-FFF2-40B4-BE49-F238E27FC236}">
                <a16:creationId xmlns:a16="http://schemas.microsoft.com/office/drawing/2014/main" id="{B863BACE-3597-F40B-3E18-63494B2E1486}"/>
              </a:ext>
            </a:extLst>
          </p:cNvPr>
          <p:cNvSpPr/>
          <p:nvPr/>
        </p:nvSpPr>
        <p:spPr>
          <a:xfrm>
            <a:off x="2667000" y="6553200"/>
            <a:ext cx="57150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BFFE52-3942-9CBC-2602-1B534F2BC92E}"/>
              </a:ext>
            </a:extLst>
          </p:cNvPr>
          <p:cNvSpPr>
            <a:spLocks noGrp="1"/>
          </p:cNvSpPr>
          <p:nvPr>
            <p:ph type="title"/>
          </p:nvPr>
        </p:nvSpPr>
        <p:spPr>
          <a:xfrm>
            <a:off x="3413808" y="308835"/>
            <a:ext cx="5638800" cy="1362075"/>
          </a:xfrm>
        </p:spPr>
        <p:txBody>
          <a:bodyPr/>
          <a:lstStyle/>
          <a:p>
            <a:r>
              <a:rPr lang="en-US" dirty="0"/>
              <a:t>Tools &amp; Technologies</a:t>
            </a:r>
          </a:p>
        </p:txBody>
      </p:sp>
      <p:grpSp>
        <p:nvGrpSpPr>
          <p:cNvPr id="4" name="Group 37">
            <a:extLst>
              <a:ext uri="{FF2B5EF4-FFF2-40B4-BE49-F238E27FC236}">
                <a16:creationId xmlns:a16="http://schemas.microsoft.com/office/drawing/2014/main" id="{93DFF0AF-5023-81D9-F7EE-A710D39A027A}"/>
              </a:ext>
            </a:extLst>
          </p:cNvPr>
          <p:cNvGrpSpPr/>
          <p:nvPr/>
        </p:nvGrpSpPr>
        <p:grpSpPr>
          <a:xfrm>
            <a:off x="-5821299" y="1813750"/>
            <a:ext cx="7395190" cy="7366605"/>
            <a:chOff x="76200" y="-773870"/>
            <a:chExt cx="1516331" cy="1510470"/>
          </a:xfrm>
        </p:grpSpPr>
        <p:sp>
          <p:nvSpPr>
            <p:cNvPr id="5" name="Freeform 38">
              <a:extLst>
                <a:ext uri="{FF2B5EF4-FFF2-40B4-BE49-F238E27FC236}">
                  <a16:creationId xmlns:a16="http://schemas.microsoft.com/office/drawing/2014/main" id="{F21BAA63-2848-12A3-CAC7-17DCD6D63D3E}"/>
                </a:ext>
              </a:extLst>
            </p:cNvPr>
            <p:cNvSpPr/>
            <p:nvPr/>
          </p:nvSpPr>
          <p:spPr>
            <a:xfrm>
              <a:off x="779731" y="-77387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512"/>
            </a:solidFill>
            <a:ln cap="sq">
              <a:noFill/>
              <a:prstDash val="solid"/>
              <a:miter/>
            </a:ln>
          </p:spPr>
          <p:txBody>
            <a:bodyPr/>
            <a:lstStyle/>
            <a:p>
              <a:endParaRPr lang="en-US" dirty="0"/>
            </a:p>
          </p:txBody>
        </p:sp>
        <p:sp>
          <p:nvSpPr>
            <p:cNvPr id="6" name="TextBox 39">
              <a:extLst>
                <a:ext uri="{FF2B5EF4-FFF2-40B4-BE49-F238E27FC236}">
                  <a16:creationId xmlns:a16="http://schemas.microsoft.com/office/drawing/2014/main" id="{6CAE5A91-D6BD-2DB1-676E-C9CC1445520E}"/>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cxnSp>
        <p:nvCxnSpPr>
          <p:cNvPr id="38" name="Straight Connector 37">
            <a:extLst>
              <a:ext uri="{FF2B5EF4-FFF2-40B4-BE49-F238E27FC236}">
                <a16:creationId xmlns:a16="http://schemas.microsoft.com/office/drawing/2014/main" id="{6F881987-5E21-C4D1-457D-E4394A43E981}"/>
              </a:ext>
            </a:extLst>
          </p:cNvPr>
          <p:cNvCxnSpPr/>
          <p:nvPr/>
        </p:nvCxnSpPr>
        <p:spPr>
          <a:xfrm>
            <a:off x="5791200" y="1080201"/>
            <a:ext cx="0" cy="5470584"/>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logo with a picture of a flask&#10;&#10;Description automatically generated">
            <a:extLst>
              <a:ext uri="{FF2B5EF4-FFF2-40B4-BE49-F238E27FC236}">
                <a16:creationId xmlns:a16="http://schemas.microsoft.com/office/drawing/2014/main" id="{C856DAB7-8434-F8B0-BEA2-1CA2E5DDC338}"/>
              </a:ext>
            </a:extLst>
          </p:cNvPr>
          <p:cNvPicPr>
            <a:picLocks noChangeAspect="1"/>
          </p:cNvPicPr>
          <p:nvPr/>
        </p:nvPicPr>
        <p:blipFill rotWithShape="1">
          <a:blip r:embed="rId4">
            <a:extLst>
              <a:ext uri="{28A0092B-C50C-407E-A947-70E740481C1C}">
                <a14:useLocalDpi xmlns:a14="http://schemas.microsoft.com/office/drawing/2010/main" val="0"/>
              </a:ext>
            </a:extLst>
          </a:blip>
          <a:srcRect t="20198" b="31117"/>
          <a:stretch/>
        </p:blipFill>
        <p:spPr>
          <a:xfrm>
            <a:off x="3810000" y="3511696"/>
            <a:ext cx="1887830" cy="919089"/>
          </a:xfrm>
          <a:prstGeom prst="rect">
            <a:avLst/>
          </a:prstGeom>
        </p:spPr>
      </p:pic>
      <p:pic>
        <p:nvPicPr>
          <p:cNvPr id="14" name="Picture 13">
            <a:extLst>
              <a:ext uri="{FF2B5EF4-FFF2-40B4-BE49-F238E27FC236}">
                <a16:creationId xmlns:a16="http://schemas.microsoft.com/office/drawing/2014/main" id="{53FAD13F-7558-0AC4-4A01-42FB08AB09C4}"/>
              </a:ext>
            </a:extLst>
          </p:cNvPr>
          <p:cNvPicPr>
            <a:picLocks noChangeAspect="1"/>
          </p:cNvPicPr>
          <p:nvPr/>
        </p:nvPicPr>
        <p:blipFill>
          <a:blip r:embed="rId5"/>
          <a:stretch>
            <a:fillRect/>
          </a:stretch>
        </p:blipFill>
        <p:spPr>
          <a:xfrm>
            <a:off x="3677838" y="1474017"/>
            <a:ext cx="1566808" cy="1566808"/>
          </a:xfrm>
          <a:prstGeom prst="rect">
            <a:avLst/>
          </a:prstGeom>
        </p:spPr>
      </p:pic>
      <p:pic>
        <p:nvPicPr>
          <p:cNvPr id="15" name="Picture 14">
            <a:extLst>
              <a:ext uri="{FF2B5EF4-FFF2-40B4-BE49-F238E27FC236}">
                <a16:creationId xmlns:a16="http://schemas.microsoft.com/office/drawing/2014/main" id="{B7AA4D42-D985-AA0E-7A64-0533CE40756F}"/>
              </a:ext>
            </a:extLst>
          </p:cNvPr>
          <p:cNvPicPr>
            <a:picLocks noChangeAspect="1"/>
          </p:cNvPicPr>
          <p:nvPr/>
        </p:nvPicPr>
        <p:blipFill>
          <a:blip r:embed="rId6"/>
          <a:stretch>
            <a:fillRect/>
          </a:stretch>
        </p:blipFill>
        <p:spPr>
          <a:xfrm>
            <a:off x="2032623" y="1805701"/>
            <a:ext cx="999831" cy="1012024"/>
          </a:xfrm>
          <a:prstGeom prst="rect">
            <a:avLst/>
          </a:prstGeom>
        </p:spPr>
      </p:pic>
      <p:pic>
        <p:nvPicPr>
          <p:cNvPr id="16" name="Picture 15">
            <a:extLst>
              <a:ext uri="{FF2B5EF4-FFF2-40B4-BE49-F238E27FC236}">
                <a16:creationId xmlns:a16="http://schemas.microsoft.com/office/drawing/2014/main" id="{418B358C-0F8F-B351-0F16-ACA0C1D951BF}"/>
              </a:ext>
            </a:extLst>
          </p:cNvPr>
          <p:cNvPicPr>
            <a:picLocks noChangeAspect="1"/>
          </p:cNvPicPr>
          <p:nvPr/>
        </p:nvPicPr>
        <p:blipFill>
          <a:blip r:embed="rId7"/>
          <a:stretch>
            <a:fillRect/>
          </a:stretch>
        </p:blipFill>
        <p:spPr>
          <a:xfrm>
            <a:off x="1929271" y="3403121"/>
            <a:ext cx="1335140" cy="1329043"/>
          </a:xfrm>
          <a:prstGeom prst="rect">
            <a:avLst/>
          </a:prstGeom>
        </p:spPr>
      </p:pic>
      <p:pic>
        <p:nvPicPr>
          <p:cNvPr id="18" name="Picture 17" descr="A logo with a red and yellow drop of fire&#10;&#10;Description automatically generated">
            <a:extLst>
              <a:ext uri="{FF2B5EF4-FFF2-40B4-BE49-F238E27FC236}">
                <a16:creationId xmlns:a16="http://schemas.microsoft.com/office/drawing/2014/main" id="{1289BDFA-3DF1-FC41-DE59-6AD2D8E27D7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6616" t="17455" r="18868" b="14803"/>
          <a:stretch/>
        </p:blipFill>
        <p:spPr>
          <a:xfrm>
            <a:off x="4137634" y="4810827"/>
            <a:ext cx="1325932" cy="1392229"/>
          </a:xfrm>
          <a:prstGeom prst="rect">
            <a:avLst/>
          </a:prstGeom>
        </p:spPr>
      </p:pic>
      <p:pic>
        <p:nvPicPr>
          <p:cNvPr id="20" name="Picture 19" descr="A logo with a blue arrow&#10;&#10;Description automatically generated">
            <a:extLst>
              <a:ext uri="{FF2B5EF4-FFF2-40B4-BE49-F238E27FC236}">
                <a16:creationId xmlns:a16="http://schemas.microsoft.com/office/drawing/2014/main" id="{57366686-FAF0-10B1-7891-5923AFEFE3B9}"/>
              </a:ext>
            </a:extLst>
          </p:cNvPr>
          <p:cNvPicPr>
            <a:picLocks noChangeAspect="1"/>
          </p:cNvPicPr>
          <p:nvPr/>
        </p:nvPicPr>
        <p:blipFill rotWithShape="1">
          <a:blip r:embed="rId9">
            <a:extLst>
              <a:ext uri="{28A0092B-C50C-407E-A947-70E740481C1C}">
                <a14:useLocalDpi xmlns:a14="http://schemas.microsoft.com/office/drawing/2010/main" val="0"/>
              </a:ext>
            </a:extLst>
          </a:blip>
          <a:srcRect l="11907" t="31665" r="13279" b="34651"/>
          <a:stretch/>
        </p:blipFill>
        <p:spPr>
          <a:xfrm>
            <a:off x="1649080" y="5382483"/>
            <a:ext cx="1895521" cy="609600"/>
          </a:xfrm>
          <a:prstGeom prst="rect">
            <a:avLst/>
          </a:prstGeom>
        </p:spPr>
      </p:pic>
      <p:pic>
        <p:nvPicPr>
          <p:cNvPr id="9" name="Picture 8" descr="A brain with colorful lines and dots&#10;&#10;Description automatically generated">
            <a:extLst>
              <a:ext uri="{FF2B5EF4-FFF2-40B4-BE49-F238E27FC236}">
                <a16:creationId xmlns:a16="http://schemas.microsoft.com/office/drawing/2014/main" id="{C1A6CA8E-9E62-F210-5E14-11BF6EE58470}"/>
              </a:ext>
            </a:extLst>
          </p:cNvPr>
          <p:cNvPicPr>
            <a:picLocks noChangeAspect="1"/>
          </p:cNvPicPr>
          <p:nvPr/>
        </p:nvPicPr>
        <p:blipFill rotWithShape="1">
          <a:blip r:embed="rId10">
            <a:extLst>
              <a:ext uri="{28A0092B-C50C-407E-A947-70E740481C1C}">
                <a14:useLocalDpi xmlns:a14="http://schemas.microsoft.com/office/drawing/2010/main" val="0"/>
              </a:ext>
            </a:extLst>
          </a:blip>
          <a:srcRect t="6502" b="16850"/>
          <a:stretch/>
        </p:blipFill>
        <p:spPr>
          <a:xfrm>
            <a:off x="6337755" y="1775221"/>
            <a:ext cx="5296946" cy="3518060"/>
          </a:xfrm>
          <a:prstGeom prst="rect">
            <a:avLst/>
          </a:prstGeom>
        </p:spPr>
      </p:pic>
    </p:spTree>
    <p:extLst>
      <p:ext uri="{BB962C8B-B14F-4D97-AF65-F5344CB8AC3E}">
        <p14:creationId xmlns:p14="http://schemas.microsoft.com/office/powerpoint/2010/main" val="33192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228601"/>
            <a:ext cx="10363200" cy="914400"/>
          </a:xfrm>
        </p:spPr>
        <p:txBody>
          <a:bodyPr/>
          <a:lstStyle/>
          <a:p>
            <a:r>
              <a:rPr lang="en-US" dirty="0"/>
              <a:t>References</a:t>
            </a:r>
          </a:p>
        </p:txBody>
      </p:sp>
      <p:sp>
        <p:nvSpPr>
          <p:cNvPr id="4" name="Rectangle 3">
            <a:extLst>
              <a:ext uri="{FF2B5EF4-FFF2-40B4-BE49-F238E27FC236}">
                <a16:creationId xmlns:a16="http://schemas.microsoft.com/office/drawing/2014/main" id="{3A562286-06CF-6DCB-82D7-FEF6BC5B84CC}"/>
              </a:ext>
            </a:extLst>
          </p:cNvPr>
          <p:cNvSpPr/>
          <p:nvPr/>
        </p:nvSpPr>
        <p:spPr>
          <a:xfrm>
            <a:off x="2667000" y="6400800"/>
            <a:ext cx="5715000" cy="457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02FE63-4488-90DC-7891-86EA56BD4F2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IT21161664</a:t>
            </a:r>
            <a:r>
              <a:rPr lang="en-US" sz="1800" dirty="0">
                <a:solidFill>
                  <a:schemeClr val="tx1"/>
                </a:solidFill>
              </a:rPr>
              <a:t>   |   </a:t>
            </a:r>
            <a:r>
              <a:rPr lang="en-US" dirty="0">
                <a:solidFill>
                  <a:schemeClr val="tx1"/>
                </a:solidFill>
              </a:rPr>
              <a:t>Weerasinghe W.P.D.J.N.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graphicFrame>
        <p:nvGraphicFramePr>
          <p:cNvPr id="10" name="Table 9">
            <a:extLst>
              <a:ext uri="{FF2B5EF4-FFF2-40B4-BE49-F238E27FC236}">
                <a16:creationId xmlns:a16="http://schemas.microsoft.com/office/drawing/2014/main" id="{7E74BB1F-7F7D-23E5-9D78-3167230DEB76}"/>
              </a:ext>
            </a:extLst>
          </p:cNvPr>
          <p:cNvGraphicFramePr>
            <a:graphicFrameLocks noGrp="1"/>
          </p:cNvGraphicFramePr>
          <p:nvPr>
            <p:extLst>
              <p:ext uri="{D42A27DB-BD31-4B8C-83A1-F6EECF244321}">
                <p14:modId xmlns:p14="http://schemas.microsoft.com/office/powerpoint/2010/main" val="1520685930"/>
              </p:ext>
            </p:extLst>
          </p:nvPr>
        </p:nvGraphicFramePr>
        <p:xfrm>
          <a:off x="533400" y="1235075"/>
          <a:ext cx="10134600" cy="4327525"/>
        </p:xfrm>
        <a:graphic>
          <a:graphicData uri="http://schemas.openxmlformats.org/drawingml/2006/table">
            <a:tbl>
              <a:tblPr firstRow="1" firstCol="1" bandRow="1">
                <a:tableStyleId>{5C22544A-7EE6-4342-B048-85BDC9FD1C3A}</a:tableStyleId>
              </a:tblPr>
              <a:tblGrid>
                <a:gridCol w="359383">
                  <a:extLst>
                    <a:ext uri="{9D8B030D-6E8A-4147-A177-3AD203B41FA5}">
                      <a16:colId xmlns:a16="http://schemas.microsoft.com/office/drawing/2014/main" val="304226111"/>
                    </a:ext>
                  </a:extLst>
                </a:gridCol>
                <a:gridCol w="9775217">
                  <a:extLst>
                    <a:ext uri="{9D8B030D-6E8A-4147-A177-3AD203B41FA5}">
                      <a16:colId xmlns:a16="http://schemas.microsoft.com/office/drawing/2014/main" val="3250984172"/>
                    </a:ext>
                  </a:extLst>
                </a:gridCol>
              </a:tblGrid>
              <a:tr h="865505">
                <a:tc>
                  <a:txBody>
                    <a:bodyPr/>
                    <a:lstStyle/>
                    <a:p>
                      <a:pPr marL="0" marR="0" algn="just">
                        <a:spcBef>
                          <a:spcPts val="0"/>
                        </a:spcBef>
                        <a:spcAft>
                          <a:spcPts val="0"/>
                        </a:spcAft>
                      </a:pPr>
                      <a:r>
                        <a:rPr lang="en-US" sz="1600" b="0">
                          <a:solidFill>
                            <a:schemeClr val="tx1"/>
                          </a:solidFill>
                          <a:effectLst/>
                        </a:rPr>
                        <a:t>[1] </a:t>
                      </a:r>
                      <a:endParaRPr lang="en-US" sz="16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oFill/>
                  </a:tcPr>
                </a:tc>
                <a:tc>
                  <a:txBody>
                    <a:bodyPr/>
                    <a:lstStyle/>
                    <a:p>
                      <a:pPr marL="0" marR="0" algn="just">
                        <a:spcBef>
                          <a:spcPts val="0"/>
                        </a:spcBef>
                        <a:spcAft>
                          <a:spcPts val="0"/>
                        </a:spcAft>
                      </a:pPr>
                      <a:r>
                        <a:rPr lang="en-US" sz="1600" b="0" dirty="0">
                          <a:solidFill>
                            <a:schemeClr val="tx1"/>
                          </a:solidFill>
                          <a:effectLst/>
                        </a:rPr>
                        <a:t>Melanie Bamert and Jennifer Inauen, "Physiological stress reactivity and recovery: Some laboratory results transfer to daily life," PubMed Central, 2022. </a:t>
                      </a:r>
                      <a:endParaRPr lang="en-US" sz="16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oFill/>
                  </a:tcPr>
                </a:tc>
                <a:extLst>
                  <a:ext uri="{0D108BD9-81ED-4DB2-BD59-A6C34878D82A}">
                    <a16:rowId xmlns:a16="http://schemas.microsoft.com/office/drawing/2014/main" val="351955361"/>
                  </a:ext>
                </a:extLst>
              </a:tr>
              <a:tr h="865505">
                <a:tc>
                  <a:txBody>
                    <a:bodyPr/>
                    <a:lstStyle/>
                    <a:p>
                      <a:pPr marL="0" marR="0" algn="just">
                        <a:spcBef>
                          <a:spcPts val="0"/>
                        </a:spcBef>
                        <a:spcAft>
                          <a:spcPts val="0"/>
                        </a:spcAft>
                      </a:pPr>
                      <a:r>
                        <a:rPr lang="en-US" sz="1600" b="0">
                          <a:solidFill>
                            <a:schemeClr val="tx1"/>
                          </a:solidFill>
                          <a:effectLst/>
                        </a:rPr>
                        <a:t>[2] </a:t>
                      </a:r>
                      <a:endParaRPr lang="en-US" sz="16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oFill/>
                  </a:tcPr>
                </a:tc>
                <a:tc>
                  <a:txBody>
                    <a:bodyPr/>
                    <a:lstStyle/>
                    <a:p>
                      <a:pPr marL="0" marR="0" algn="just">
                        <a:spcBef>
                          <a:spcPts val="0"/>
                        </a:spcBef>
                        <a:spcAft>
                          <a:spcPts val="0"/>
                        </a:spcAft>
                      </a:pPr>
                      <a:r>
                        <a:rPr lang="en-US" sz="1600" b="0" dirty="0">
                          <a:solidFill>
                            <a:schemeClr val="tx1"/>
                          </a:solidFill>
                          <a:effectLst/>
                        </a:rPr>
                        <a:t>B. B. a. E. H.-J. Cindy Harmon-Jones, "The Discrete Emotions Questionnaire: A New Tool for Measuring State Self-Reported Emotions," PubMed Central, p. 11(8): e0159915., 2016. </a:t>
                      </a:r>
                      <a:endParaRPr lang="en-US" sz="16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oFill/>
                  </a:tcPr>
                </a:tc>
                <a:extLst>
                  <a:ext uri="{0D108BD9-81ED-4DB2-BD59-A6C34878D82A}">
                    <a16:rowId xmlns:a16="http://schemas.microsoft.com/office/drawing/2014/main" val="2865404380"/>
                  </a:ext>
                </a:extLst>
              </a:tr>
              <a:tr h="865505">
                <a:tc>
                  <a:txBody>
                    <a:bodyPr/>
                    <a:lstStyle/>
                    <a:p>
                      <a:pPr marL="0" marR="0" algn="just">
                        <a:spcBef>
                          <a:spcPts val="0"/>
                        </a:spcBef>
                        <a:spcAft>
                          <a:spcPts val="0"/>
                        </a:spcAft>
                      </a:pPr>
                      <a:r>
                        <a:rPr lang="en-US" sz="1600" b="0">
                          <a:solidFill>
                            <a:schemeClr val="tx1"/>
                          </a:solidFill>
                          <a:effectLst/>
                        </a:rPr>
                        <a:t>[3] </a:t>
                      </a:r>
                      <a:endParaRPr lang="en-US" sz="16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oFill/>
                  </a:tcPr>
                </a:tc>
                <a:tc>
                  <a:txBody>
                    <a:bodyPr/>
                    <a:lstStyle/>
                    <a:p>
                      <a:pPr marL="0" marR="0" algn="just">
                        <a:spcBef>
                          <a:spcPts val="0"/>
                        </a:spcBef>
                        <a:spcAft>
                          <a:spcPts val="0"/>
                        </a:spcAft>
                      </a:pPr>
                      <a:r>
                        <a:rPr lang="en-US" sz="1600" b="0" dirty="0" err="1">
                          <a:solidFill>
                            <a:schemeClr val="tx1"/>
                          </a:solidFill>
                          <a:effectLst/>
                        </a:rPr>
                        <a:t>Didace</a:t>
                      </a:r>
                      <a:r>
                        <a:rPr lang="en-US" sz="1600" b="0" dirty="0">
                          <a:solidFill>
                            <a:schemeClr val="tx1"/>
                          </a:solidFill>
                          <a:effectLst/>
                        </a:rPr>
                        <a:t> </a:t>
                      </a:r>
                      <a:r>
                        <a:rPr lang="en-US" sz="1600" b="0" dirty="0" err="1">
                          <a:solidFill>
                            <a:schemeClr val="tx1"/>
                          </a:solidFill>
                          <a:effectLst/>
                        </a:rPr>
                        <a:t>Ndahimana</a:t>
                      </a:r>
                      <a:r>
                        <a:rPr lang="en-US" sz="1600" b="0" dirty="0">
                          <a:solidFill>
                            <a:schemeClr val="tx1"/>
                          </a:solidFill>
                          <a:effectLst/>
                        </a:rPr>
                        <a:t> and Eun-Kyung Kim, "Measurement Methods for Physical Activity and Energy Expenditure: a Review," PubMed Central, vol. 6(2), p. 68–80, 2017 Apr. </a:t>
                      </a:r>
                      <a:endParaRPr lang="en-US" sz="16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oFill/>
                  </a:tcPr>
                </a:tc>
                <a:extLst>
                  <a:ext uri="{0D108BD9-81ED-4DB2-BD59-A6C34878D82A}">
                    <a16:rowId xmlns:a16="http://schemas.microsoft.com/office/drawing/2014/main" val="367452531"/>
                  </a:ext>
                </a:extLst>
              </a:tr>
              <a:tr h="865505">
                <a:tc>
                  <a:txBody>
                    <a:bodyPr/>
                    <a:lstStyle/>
                    <a:p>
                      <a:pPr marL="0" marR="0" algn="just">
                        <a:spcBef>
                          <a:spcPts val="0"/>
                        </a:spcBef>
                        <a:spcAft>
                          <a:spcPts val="0"/>
                        </a:spcAft>
                      </a:pPr>
                      <a:r>
                        <a:rPr lang="en-US" sz="1600" b="0">
                          <a:solidFill>
                            <a:schemeClr val="tx1"/>
                          </a:solidFill>
                          <a:effectLst/>
                        </a:rPr>
                        <a:t>[4] </a:t>
                      </a:r>
                      <a:endParaRPr lang="en-US" sz="16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oFill/>
                  </a:tcPr>
                </a:tc>
                <a:tc>
                  <a:txBody>
                    <a:bodyPr/>
                    <a:lstStyle/>
                    <a:p>
                      <a:pPr marL="0" marR="0" algn="just">
                        <a:spcBef>
                          <a:spcPts val="0"/>
                        </a:spcBef>
                        <a:spcAft>
                          <a:spcPts val="0"/>
                        </a:spcAft>
                      </a:pPr>
                      <a:r>
                        <a:rPr lang="en-US" sz="1600" b="0" dirty="0">
                          <a:solidFill>
                            <a:schemeClr val="tx1"/>
                          </a:solidFill>
                          <a:effectLst/>
                        </a:rPr>
                        <a:t>SONJA LYUBOMIRSKY and HEIDI S. LEPPER, "A Measure of Subjective Happiness: Preliminary Reliability and Construct Validation," ResearchGate, pp. 46(2):137-155, 1999. </a:t>
                      </a:r>
                      <a:endParaRPr lang="en-US" sz="16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oFill/>
                  </a:tcPr>
                </a:tc>
                <a:extLst>
                  <a:ext uri="{0D108BD9-81ED-4DB2-BD59-A6C34878D82A}">
                    <a16:rowId xmlns:a16="http://schemas.microsoft.com/office/drawing/2014/main" val="2207462859"/>
                  </a:ext>
                </a:extLst>
              </a:tr>
              <a:tr h="865505">
                <a:tc>
                  <a:txBody>
                    <a:bodyPr/>
                    <a:lstStyle/>
                    <a:p>
                      <a:pPr marL="0" marR="0" algn="just">
                        <a:spcBef>
                          <a:spcPts val="0"/>
                        </a:spcBef>
                        <a:spcAft>
                          <a:spcPts val="0"/>
                        </a:spcAft>
                      </a:pPr>
                      <a:r>
                        <a:rPr lang="en-US" sz="1600" b="0">
                          <a:solidFill>
                            <a:schemeClr val="tx1"/>
                          </a:solidFill>
                          <a:effectLst/>
                        </a:rPr>
                        <a:t>[5] </a:t>
                      </a:r>
                      <a:endParaRPr lang="en-US" sz="16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oFill/>
                  </a:tcPr>
                </a:tc>
                <a:tc>
                  <a:txBody>
                    <a:bodyPr/>
                    <a:lstStyle/>
                    <a:p>
                      <a:pPr marL="0" marR="0" algn="just">
                        <a:spcBef>
                          <a:spcPts val="0"/>
                        </a:spcBef>
                        <a:spcAft>
                          <a:spcPts val="0"/>
                        </a:spcAft>
                      </a:pPr>
                      <a:r>
                        <a:rPr lang="en-US" sz="1600" b="0" dirty="0">
                          <a:solidFill>
                            <a:schemeClr val="tx1"/>
                          </a:solidFill>
                          <a:effectLst/>
                        </a:rPr>
                        <a:t>Cindy Harmon-Jones, Brock </a:t>
                      </a:r>
                      <a:r>
                        <a:rPr lang="en-US" sz="1600" b="0" dirty="0" err="1">
                          <a:solidFill>
                            <a:schemeClr val="tx1"/>
                          </a:solidFill>
                          <a:effectLst/>
                        </a:rPr>
                        <a:t>Bastian,and</a:t>
                      </a:r>
                      <a:r>
                        <a:rPr lang="en-US" sz="1600" b="0" dirty="0">
                          <a:solidFill>
                            <a:schemeClr val="tx1"/>
                          </a:solidFill>
                          <a:effectLst/>
                        </a:rPr>
                        <a:t> Eddie Harmon-Jones, "The Discrete Emotions Questionnaire: A New Tool for Measuring State Self-Reported Emotions," PubMed Central, 2016; 11(8): e0159915.. </a:t>
                      </a:r>
                      <a:endParaRPr lang="en-US" sz="16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oFill/>
                  </a:tcPr>
                </a:tc>
                <a:extLst>
                  <a:ext uri="{0D108BD9-81ED-4DB2-BD59-A6C34878D82A}">
                    <a16:rowId xmlns:a16="http://schemas.microsoft.com/office/drawing/2014/main" val="255272478"/>
                  </a:ext>
                </a:extLst>
              </a:tr>
            </a:tbl>
          </a:graphicData>
        </a:graphic>
      </p:graphicFrame>
      <p:sp>
        <p:nvSpPr>
          <p:cNvPr id="12" name="Freeform 52">
            <a:extLst>
              <a:ext uri="{FF2B5EF4-FFF2-40B4-BE49-F238E27FC236}">
                <a16:creationId xmlns:a16="http://schemas.microsoft.com/office/drawing/2014/main" id="{13AA33A3-8066-63FD-006B-41D94E2ECD34}"/>
              </a:ext>
            </a:extLst>
          </p:cNvPr>
          <p:cNvSpPr/>
          <p:nvPr/>
        </p:nvSpPr>
        <p:spPr>
          <a:xfrm rot="10800000" flipH="1" flipV="1">
            <a:off x="10760649" y="3464169"/>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extLst>
      <p:ext uri="{BB962C8B-B14F-4D97-AF65-F5344CB8AC3E}">
        <p14:creationId xmlns:p14="http://schemas.microsoft.com/office/powerpoint/2010/main" val="3250214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52">
            <a:extLst>
              <a:ext uri="{FF2B5EF4-FFF2-40B4-BE49-F238E27FC236}">
                <a16:creationId xmlns:a16="http://schemas.microsoft.com/office/drawing/2014/main" id="{4B3D5AD6-3787-4CDD-30D5-0A5CC7C58B6E}"/>
              </a:ext>
            </a:extLst>
          </p:cNvPr>
          <p:cNvSpPr/>
          <p:nvPr/>
        </p:nvSpPr>
        <p:spPr>
          <a:xfrm rot="10800000" flipH="1" flipV="1">
            <a:off x="10760649" y="3429000"/>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76200" y="135237"/>
            <a:ext cx="10363200" cy="1362075"/>
          </a:xfrm>
        </p:spPr>
        <p:txBody>
          <a:bodyPr/>
          <a:lstStyle/>
          <a:p>
            <a:r>
              <a:rPr lang="en-US" dirty="0"/>
              <a:t>References</a:t>
            </a:r>
          </a:p>
        </p:txBody>
      </p:sp>
      <p:sp>
        <p:nvSpPr>
          <p:cNvPr id="4" name="Rectangle 3">
            <a:extLst>
              <a:ext uri="{FF2B5EF4-FFF2-40B4-BE49-F238E27FC236}">
                <a16:creationId xmlns:a16="http://schemas.microsoft.com/office/drawing/2014/main" id="{D24D6208-804E-F8B2-A592-B9DF523C7E89}"/>
              </a:ext>
            </a:extLst>
          </p:cNvPr>
          <p:cNvSpPr/>
          <p:nvPr/>
        </p:nvSpPr>
        <p:spPr>
          <a:xfrm>
            <a:off x="2667000" y="6553200"/>
            <a:ext cx="58674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AC5F0869-D88D-0FF4-4183-4EC9FF20A629}"/>
              </a:ext>
            </a:extLst>
          </p:cNvPr>
          <p:cNvGraphicFramePr>
            <a:graphicFrameLocks noGrp="1"/>
          </p:cNvGraphicFramePr>
          <p:nvPr>
            <p:extLst>
              <p:ext uri="{D42A27DB-BD31-4B8C-83A1-F6EECF244321}">
                <p14:modId xmlns:p14="http://schemas.microsoft.com/office/powerpoint/2010/main" val="3378700359"/>
              </p:ext>
            </p:extLst>
          </p:nvPr>
        </p:nvGraphicFramePr>
        <p:xfrm>
          <a:off x="381000" y="914399"/>
          <a:ext cx="11430000" cy="5365706"/>
        </p:xfrm>
        <a:graphic>
          <a:graphicData uri="http://schemas.openxmlformats.org/drawingml/2006/table">
            <a:tbl>
              <a:tblPr firstRow="1" firstCol="1" bandRow="1">
                <a:tableStyleId>{5C22544A-7EE6-4342-B048-85BDC9FD1C3A}</a:tableStyleId>
              </a:tblPr>
              <a:tblGrid>
                <a:gridCol w="11430000">
                  <a:extLst>
                    <a:ext uri="{9D8B030D-6E8A-4147-A177-3AD203B41FA5}">
                      <a16:colId xmlns:a16="http://schemas.microsoft.com/office/drawing/2014/main" val="3331547595"/>
                    </a:ext>
                  </a:extLst>
                </a:gridCol>
              </a:tblGrid>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[6]  W. T.-M. H. a. S. U. (MSD), "Doing What Matters in Times of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Stress:An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Illustrated Guide," World Health Organization, 29 April 2020.</a:t>
                      </a:r>
                    </a:p>
                  </a:txBody>
                  <a:tcPr marL="9525" marR="9525" marT="9525" marB="9525">
                    <a:noFill/>
                  </a:tcPr>
                </a:tc>
                <a:extLst>
                  <a:ext uri="{0D108BD9-81ED-4DB2-BD59-A6C34878D82A}">
                    <a16:rowId xmlns:a16="http://schemas.microsoft.com/office/drawing/2014/main" val="1158871582"/>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[7] "How to manage and reduce stress," Mental Health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Foundathion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[Online]. Available: https://www.mentalhealth.org.uk/explore-mental-health/publications/how-manage-and-reduce-stress.</a:t>
                      </a:r>
                    </a:p>
                  </a:txBody>
                  <a:tcPr marL="9525" marR="9525" marT="9525" marB="9525">
                    <a:noFill/>
                  </a:tcPr>
                </a:tc>
                <a:extLst>
                  <a:ext uri="{0D108BD9-81ED-4DB2-BD59-A6C34878D82A}">
                    <a16:rowId xmlns:a16="http://schemas.microsoft.com/office/drawing/2014/main" val="54962405"/>
                  </a:ext>
                </a:extLst>
              </a:tr>
              <a:tr h="906222">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[8] Lily Martin, Renate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Oepen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Katharina Bauer, Alina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Nottensteiner</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Katja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Mergheim</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Harald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Gruber,and</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Sabine C. Koch, "Creative Arts Interventions for Stress Management and Prevention—A Systematic Review," </a:t>
                      </a:r>
                      <a:r>
                        <a:rPr lang="en-US" sz="1600" b="0" i="1"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Behav</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Sci (Basel),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8, no. 2, p. 28, 2018 Feb. </a:t>
                      </a:r>
                    </a:p>
                  </a:txBody>
                  <a:tcPr marL="9525" marR="9525" marT="9525" marB="9525">
                    <a:noFill/>
                  </a:tcPr>
                </a:tc>
                <a:extLst>
                  <a:ext uri="{0D108BD9-81ED-4DB2-BD59-A6C34878D82A}">
                    <a16:rowId xmlns:a16="http://schemas.microsoft.com/office/drawing/2014/main" val="874263890"/>
                  </a:ext>
                </a:extLst>
              </a:tr>
              <a:tr h="8559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[9] Chan-Woo Park, Sung Wook Seo,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Noeul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Kang,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BeomSeok</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Ko, Byung Wook Choi, Chang Min Park, Dong Kyung Chang,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Hwiuoung</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Kim,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Hyunchul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Kim, Kwang Joon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Kim,Kyu</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-Hwan Jun, "Artificial Intelligence in Health Care: Current Applications and Issues,"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J Korean Med Sci.,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p. 35(42): e379., 2020 Nov 2. </a:t>
                      </a:r>
                    </a:p>
                  </a:txBody>
                  <a:tcPr marL="9525" marR="9525" marT="9525" marB="9525">
                    <a:noFill/>
                  </a:tcPr>
                </a:tc>
                <a:extLst>
                  <a:ext uri="{0D108BD9-81ED-4DB2-BD59-A6C34878D82A}">
                    <a16:rowId xmlns:a16="http://schemas.microsoft.com/office/drawing/2014/main" val="2603256419"/>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[10]T. Worth, "Ayurveda: Does It Really Work?," 23 November 2023. [Online]. Available: https://www.webmd.com/balance/ayurvedic-treatments.</a:t>
                      </a:r>
                    </a:p>
                  </a:txBody>
                  <a:tcPr marL="9525" marR="9525" marT="9525" marB="9525">
                    <a:noFill/>
                  </a:tcPr>
                </a:tc>
                <a:extLst>
                  <a:ext uri="{0D108BD9-81ED-4DB2-BD59-A6C34878D82A}">
                    <a16:rowId xmlns:a16="http://schemas.microsoft.com/office/drawing/2014/main" val="524210898"/>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[11] Ashutosh Chauhan, Deepak Kumar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Semwal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Satyendra Prasad Mishra, and Ruchi Badoni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Semwal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"Ayurvedic research and methodology: Present status and future strategies,"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Ayu,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36, no. 4, p. 364–369., 2015 Oct-Dec. </a:t>
                      </a:r>
                    </a:p>
                  </a:txBody>
                  <a:tcPr marL="9525" marR="9525" marT="9525" marB="9525">
                    <a:noFill/>
                  </a:tcPr>
                </a:tc>
                <a:extLst>
                  <a:ext uri="{0D108BD9-81ED-4DB2-BD59-A6C34878D82A}">
                    <a16:rowId xmlns:a16="http://schemas.microsoft.com/office/drawing/2014/main" val="4055202342"/>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[12] Mary Catherine Bushnell, Eleni Frangos, and Nicholas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Madian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"Non-pharmacological Treatment of Pain: Grand Challenge and Future Opportunities,"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Front Pain Res (Lausanne).,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2, 2021. </a:t>
                      </a:r>
                    </a:p>
                  </a:txBody>
                  <a:tcPr marL="9525" marR="9525" marT="9525" marB="9525">
                    <a:noFill/>
                  </a:tcPr>
                </a:tc>
                <a:extLst>
                  <a:ext uri="{0D108BD9-81ED-4DB2-BD59-A6C34878D82A}">
                    <a16:rowId xmlns:a16="http://schemas.microsoft.com/office/drawing/2014/main" val="2461836327"/>
                  </a:ext>
                </a:extLst>
              </a:tr>
            </a:tbl>
          </a:graphicData>
        </a:graphic>
      </p:graphicFrame>
      <p:sp>
        <p:nvSpPr>
          <p:cNvPr id="3" name="Rectangle 2">
            <a:extLst>
              <a:ext uri="{FF2B5EF4-FFF2-40B4-BE49-F238E27FC236}">
                <a16:creationId xmlns:a16="http://schemas.microsoft.com/office/drawing/2014/main" id="{0DD23F6B-458A-7C2A-FB4B-98793A84039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IT21161664</a:t>
            </a:r>
            <a:r>
              <a:rPr lang="en-US" sz="1800" dirty="0">
                <a:solidFill>
                  <a:schemeClr val="tx1"/>
                </a:solidFill>
              </a:rPr>
              <a:t>   |   </a:t>
            </a:r>
            <a:r>
              <a:rPr lang="en-US" dirty="0">
                <a:solidFill>
                  <a:schemeClr val="tx1"/>
                </a:solidFill>
              </a:rPr>
              <a:t>Weerasinghe W.P.D.J.N.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1493396752"/>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CC92B-70D9-074A-FBD1-96780CD10FB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F0B85E20-3823-7DE0-DA90-8CE4DEA2269F}"/>
              </a:ext>
            </a:extLst>
          </p:cNvPr>
          <p:cNvPicPr>
            <a:picLocks noChangeAspect="1"/>
          </p:cNvPicPr>
          <p:nvPr/>
        </p:nvPicPr>
        <p:blipFill>
          <a:blip r:embed="rId2"/>
          <a:stretch>
            <a:fillRect/>
          </a:stretch>
        </p:blipFill>
        <p:spPr>
          <a:xfrm>
            <a:off x="6664825" y="685800"/>
            <a:ext cx="6172200" cy="6172200"/>
          </a:xfrm>
          <a:prstGeom prst="rect">
            <a:avLst/>
          </a:prstGeom>
        </p:spPr>
      </p:pic>
      <p:sp>
        <p:nvSpPr>
          <p:cNvPr id="13" name="Freeform 4">
            <a:extLst>
              <a:ext uri="{FF2B5EF4-FFF2-40B4-BE49-F238E27FC236}">
                <a16:creationId xmlns:a16="http://schemas.microsoft.com/office/drawing/2014/main" id="{EC303E13-BE4B-37D6-F4F8-990C615571A1}"/>
              </a:ext>
            </a:extLst>
          </p:cNvPr>
          <p:cNvSpPr/>
          <p:nvPr/>
        </p:nvSpPr>
        <p:spPr>
          <a:xfrm>
            <a:off x="-15240" y="-35693"/>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0D3512"/>
          </a:solidFill>
        </p:spPr>
        <p:txBody>
          <a:bodyPr/>
          <a:lstStyle/>
          <a:p>
            <a:endParaRPr lang="en-US"/>
          </a:p>
        </p:txBody>
      </p:sp>
      <p:sp>
        <p:nvSpPr>
          <p:cNvPr id="5" name="TextBox 4">
            <a:extLst>
              <a:ext uri="{FF2B5EF4-FFF2-40B4-BE49-F238E27FC236}">
                <a16:creationId xmlns:a16="http://schemas.microsoft.com/office/drawing/2014/main" id="{E24EB43B-8BB6-6A3F-51F8-0BECFA285C05}"/>
              </a:ext>
            </a:extLst>
          </p:cNvPr>
          <p:cNvSpPr txBox="1"/>
          <p:nvPr/>
        </p:nvSpPr>
        <p:spPr>
          <a:xfrm>
            <a:off x="533400" y="669855"/>
            <a:ext cx="3200400" cy="584775"/>
          </a:xfrm>
          <a:prstGeom prst="rect">
            <a:avLst/>
          </a:prstGeom>
          <a:noFill/>
        </p:spPr>
        <p:txBody>
          <a:bodyPr wrap="square" rtlCol="0">
            <a:spAutoFit/>
          </a:bodyPr>
          <a:lstStyle/>
          <a:p>
            <a:r>
              <a:rPr lang="en-US" sz="3200" dirty="0">
                <a:solidFill>
                  <a:schemeClr val="bg1"/>
                </a:solidFill>
              </a:rPr>
              <a:t>Future work</a:t>
            </a:r>
          </a:p>
        </p:txBody>
      </p:sp>
      <p:sp>
        <p:nvSpPr>
          <p:cNvPr id="2" name="Shape 3">
            <a:extLst>
              <a:ext uri="{FF2B5EF4-FFF2-40B4-BE49-F238E27FC236}">
                <a16:creationId xmlns:a16="http://schemas.microsoft.com/office/drawing/2014/main" id="{77FA48FE-48DF-30D9-64B4-0DBCA9AFF3B1}"/>
              </a:ext>
            </a:extLst>
          </p:cNvPr>
          <p:cNvSpPr/>
          <p:nvPr/>
        </p:nvSpPr>
        <p:spPr>
          <a:xfrm>
            <a:off x="408782" y="2090372"/>
            <a:ext cx="319915" cy="491314"/>
          </a:xfrm>
          <a:prstGeom prst="roundRect">
            <a:avLst>
              <a:gd name="adj" fmla="val 6668"/>
            </a:avLst>
          </a:prstGeom>
          <a:solidFill>
            <a:srgbClr val="315251"/>
          </a:solidFill>
          <a:ln/>
        </p:spPr>
        <p:txBody>
          <a:bodyPr/>
          <a:lstStyle/>
          <a:p>
            <a:endParaRPr lang="en-US"/>
          </a:p>
        </p:txBody>
      </p:sp>
      <p:sp>
        <p:nvSpPr>
          <p:cNvPr id="3" name="Text 4">
            <a:extLst>
              <a:ext uri="{FF2B5EF4-FFF2-40B4-BE49-F238E27FC236}">
                <a16:creationId xmlns:a16="http://schemas.microsoft.com/office/drawing/2014/main" id="{02CAEAA5-E3A7-C800-0B4B-0A0738BD9610}"/>
              </a:ext>
            </a:extLst>
          </p:cNvPr>
          <p:cNvSpPr/>
          <p:nvPr/>
        </p:nvSpPr>
        <p:spPr>
          <a:xfrm>
            <a:off x="509032" y="2148355"/>
            <a:ext cx="200733" cy="385404"/>
          </a:xfrm>
          <a:prstGeom prst="rect">
            <a:avLst/>
          </a:prstGeom>
          <a:noFill/>
          <a:ln/>
        </p:spPr>
        <p:txBody>
          <a:bodyPr wrap="none" lIns="0" tIns="0" rIns="0" bIns="0" rtlCol="0" anchor="t"/>
          <a:lstStyle/>
          <a:p>
            <a:pPr marL="0" indent="0" algn="ctr">
              <a:lnSpc>
                <a:spcPts val="2650"/>
              </a:lnSpc>
              <a:buNone/>
            </a:pPr>
            <a:r>
              <a:rPr lang="en-US" sz="2650" dirty="0">
                <a:solidFill>
                  <a:schemeClr val="bg1"/>
                </a:solidFill>
                <a:latin typeface="Quattrocento" pitchFamily="34" charset="0"/>
                <a:ea typeface="Quattrocento" pitchFamily="34" charset="-122"/>
                <a:cs typeface="Quattrocento" pitchFamily="34" charset="-120"/>
              </a:rPr>
              <a:t>1</a:t>
            </a:r>
            <a:endParaRPr lang="en-US" sz="2650" dirty="0">
              <a:solidFill>
                <a:schemeClr val="bg1"/>
              </a:solidFill>
            </a:endParaRPr>
          </a:p>
        </p:txBody>
      </p:sp>
      <p:sp>
        <p:nvSpPr>
          <p:cNvPr id="6" name="Text 5">
            <a:extLst>
              <a:ext uri="{FF2B5EF4-FFF2-40B4-BE49-F238E27FC236}">
                <a16:creationId xmlns:a16="http://schemas.microsoft.com/office/drawing/2014/main" id="{214B5718-3846-405F-FAE5-51A4F0B6C41F}"/>
              </a:ext>
            </a:extLst>
          </p:cNvPr>
          <p:cNvSpPr/>
          <p:nvPr/>
        </p:nvSpPr>
        <p:spPr>
          <a:xfrm>
            <a:off x="848890" y="2090371"/>
            <a:ext cx="1908172" cy="545133"/>
          </a:xfrm>
          <a:prstGeom prst="rect">
            <a:avLst/>
          </a:prstGeom>
          <a:noFill/>
          <a:ln/>
        </p:spPr>
        <p:txBody>
          <a:bodyPr wrap="none" lIns="0" tIns="0" rIns="0" bIns="0" rtlCol="0" anchor="t"/>
          <a:lstStyle/>
          <a:p>
            <a:pPr marL="0" indent="0" algn="l">
              <a:lnSpc>
                <a:spcPts val="2750"/>
              </a:lnSpc>
              <a:buNone/>
            </a:pPr>
            <a:r>
              <a:rPr lang="en-US" sz="2200" b="1" dirty="0">
                <a:latin typeface="Quattrocento" pitchFamily="34" charset="0"/>
                <a:ea typeface="Quattrocento" pitchFamily="34" charset="-122"/>
                <a:cs typeface="Quattrocento" pitchFamily="34" charset="-120"/>
              </a:rPr>
              <a:t>Expand Dataset</a:t>
            </a:r>
            <a:endParaRPr lang="en-US" sz="2200" b="1" dirty="0"/>
          </a:p>
        </p:txBody>
      </p:sp>
      <p:sp>
        <p:nvSpPr>
          <p:cNvPr id="7" name="Text 6">
            <a:extLst>
              <a:ext uri="{FF2B5EF4-FFF2-40B4-BE49-F238E27FC236}">
                <a16:creationId xmlns:a16="http://schemas.microsoft.com/office/drawing/2014/main" id="{84D69C73-A082-529F-EF71-9DE2CC44CF67}"/>
              </a:ext>
            </a:extLst>
          </p:cNvPr>
          <p:cNvSpPr/>
          <p:nvPr/>
        </p:nvSpPr>
        <p:spPr>
          <a:xfrm>
            <a:off x="848890" y="2585909"/>
            <a:ext cx="2290808" cy="1186528"/>
          </a:xfrm>
          <a:prstGeom prst="rect">
            <a:avLst/>
          </a:prstGeom>
          <a:noFill/>
          <a:ln/>
        </p:spPr>
        <p:txBody>
          <a:bodyPr wrap="square" lIns="0" tIns="0" rIns="0" bIns="0" rtlCol="0" anchor="t"/>
          <a:lstStyle/>
          <a:p>
            <a:pPr marL="0" indent="0" algn="l">
              <a:lnSpc>
                <a:spcPts val="3000"/>
              </a:lnSpc>
              <a:buNone/>
            </a:pPr>
            <a:r>
              <a:rPr lang="en-US" sz="1850" dirty="0">
                <a:latin typeface="Quattrocento" pitchFamily="34" charset="0"/>
                <a:ea typeface="Quattrocento" pitchFamily="34" charset="-122"/>
                <a:cs typeface="Quattrocento" pitchFamily="34" charset="-120"/>
              </a:rPr>
              <a:t>Improve model generalizability.</a:t>
            </a:r>
            <a:endParaRPr lang="en-US" sz="1850" dirty="0"/>
          </a:p>
        </p:txBody>
      </p:sp>
      <p:sp>
        <p:nvSpPr>
          <p:cNvPr id="8" name="Shape 7">
            <a:extLst>
              <a:ext uri="{FF2B5EF4-FFF2-40B4-BE49-F238E27FC236}">
                <a16:creationId xmlns:a16="http://schemas.microsoft.com/office/drawing/2014/main" id="{E973670E-2120-2C01-6190-CD2C4F73A5BF}"/>
              </a:ext>
            </a:extLst>
          </p:cNvPr>
          <p:cNvSpPr/>
          <p:nvPr/>
        </p:nvSpPr>
        <p:spPr>
          <a:xfrm>
            <a:off x="3278376" y="2090372"/>
            <a:ext cx="319915" cy="538429"/>
          </a:xfrm>
          <a:prstGeom prst="roundRect">
            <a:avLst>
              <a:gd name="adj" fmla="val 6668"/>
            </a:avLst>
          </a:prstGeom>
          <a:solidFill>
            <a:srgbClr val="315251"/>
          </a:solidFill>
          <a:ln/>
        </p:spPr>
        <p:txBody>
          <a:bodyPr/>
          <a:lstStyle/>
          <a:p>
            <a:endParaRPr lang="en-US"/>
          </a:p>
        </p:txBody>
      </p:sp>
      <p:sp>
        <p:nvSpPr>
          <p:cNvPr id="10" name="Text 8">
            <a:extLst>
              <a:ext uri="{FF2B5EF4-FFF2-40B4-BE49-F238E27FC236}">
                <a16:creationId xmlns:a16="http://schemas.microsoft.com/office/drawing/2014/main" id="{2D0FBC00-98D8-A725-F8E8-EB080190D576}"/>
              </a:ext>
            </a:extLst>
          </p:cNvPr>
          <p:cNvSpPr/>
          <p:nvPr/>
        </p:nvSpPr>
        <p:spPr>
          <a:xfrm>
            <a:off x="3353124" y="2143327"/>
            <a:ext cx="200733" cy="422363"/>
          </a:xfrm>
          <a:prstGeom prst="rect">
            <a:avLst/>
          </a:prstGeom>
          <a:noFill/>
          <a:ln/>
        </p:spPr>
        <p:txBody>
          <a:bodyPr wrap="none" lIns="0" tIns="0" rIns="0" bIns="0" rtlCol="0" anchor="t"/>
          <a:lstStyle/>
          <a:p>
            <a:pPr marL="0" indent="0" algn="ctr">
              <a:lnSpc>
                <a:spcPts val="2650"/>
              </a:lnSpc>
              <a:buNone/>
            </a:pPr>
            <a:r>
              <a:rPr lang="en-US" sz="2650" dirty="0">
                <a:solidFill>
                  <a:schemeClr val="bg1"/>
                </a:solidFill>
                <a:latin typeface="Quattrocento" pitchFamily="34" charset="0"/>
                <a:ea typeface="Quattrocento" pitchFamily="34" charset="-122"/>
                <a:cs typeface="Quattrocento" pitchFamily="34" charset="-120"/>
              </a:rPr>
              <a:t>2</a:t>
            </a:r>
            <a:endParaRPr lang="en-US" sz="2650" dirty="0">
              <a:solidFill>
                <a:schemeClr val="bg1"/>
              </a:solidFill>
            </a:endParaRPr>
          </a:p>
        </p:txBody>
      </p:sp>
      <p:sp>
        <p:nvSpPr>
          <p:cNvPr id="11" name="Text 9">
            <a:extLst>
              <a:ext uri="{FF2B5EF4-FFF2-40B4-BE49-F238E27FC236}">
                <a16:creationId xmlns:a16="http://schemas.microsoft.com/office/drawing/2014/main" id="{5C3AEEEE-32D3-6FC4-C6EA-D1ECD5113172}"/>
              </a:ext>
            </a:extLst>
          </p:cNvPr>
          <p:cNvSpPr/>
          <p:nvPr/>
        </p:nvSpPr>
        <p:spPr>
          <a:xfrm>
            <a:off x="3802078" y="2090371"/>
            <a:ext cx="1997046" cy="1338629"/>
          </a:xfrm>
          <a:prstGeom prst="rect">
            <a:avLst/>
          </a:prstGeom>
          <a:noFill/>
          <a:ln/>
        </p:spPr>
        <p:txBody>
          <a:bodyPr wrap="square" lIns="0" tIns="0" rIns="0" bIns="0" rtlCol="0" anchor="t"/>
          <a:lstStyle/>
          <a:p>
            <a:pPr marL="0" indent="0" algn="l">
              <a:lnSpc>
                <a:spcPts val="2750"/>
              </a:lnSpc>
              <a:buNone/>
            </a:pPr>
            <a:r>
              <a:rPr lang="en-US" sz="2200" b="1" dirty="0">
                <a:latin typeface="Quattrocento" pitchFamily="34" charset="0"/>
                <a:ea typeface="Quattrocento" pitchFamily="34" charset="-122"/>
                <a:cs typeface="Quattrocento" pitchFamily="34" charset="-120"/>
              </a:rPr>
              <a:t>Set Reminders</a:t>
            </a:r>
            <a:endParaRPr lang="en-US" sz="2200" b="1" dirty="0"/>
          </a:p>
        </p:txBody>
      </p:sp>
      <p:sp>
        <p:nvSpPr>
          <p:cNvPr id="12" name="Text 10">
            <a:extLst>
              <a:ext uri="{FF2B5EF4-FFF2-40B4-BE49-F238E27FC236}">
                <a16:creationId xmlns:a16="http://schemas.microsoft.com/office/drawing/2014/main" id="{05A78573-4CDA-9C30-F8AC-E85AE7666751}"/>
              </a:ext>
            </a:extLst>
          </p:cNvPr>
          <p:cNvSpPr/>
          <p:nvPr/>
        </p:nvSpPr>
        <p:spPr>
          <a:xfrm>
            <a:off x="3843398" y="2581686"/>
            <a:ext cx="2665136" cy="1329342"/>
          </a:xfrm>
          <a:prstGeom prst="rect">
            <a:avLst/>
          </a:prstGeom>
          <a:noFill/>
          <a:ln/>
        </p:spPr>
        <p:txBody>
          <a:bodyPr wrap="square" lIns="0" tIns="0" rIns="0" bIns="0" rtlCol="0" anchor="t"/>
          <a:lstStyle/>
          <a:p>
            <a:pPr marL="0" indent="0" algn="l">
              <a:lnSpc>
                <a:spcPts val="3000"/>
              </a:lnSpc>
              <a:buNone/>
            </a:pPr>
            <a:r>
              <a:rPr lang="en-US" sz="1850" dirty="0">
                <a:latin typeface="Quattrocento" pitchFamily="34" charset="0"/>
              </a:rPr>
              <a:t>Add reminder notifications to keep users engaged. </a:t>
            </a:r>
            <a:endParaRPr lang="en-US" sz="1850" dirty="0"/>
          </a:p>
        </p:txBody>
      </p:sp>
      <p:sp>
        <p:nvSpPr>
          <p:cNvPr id="15" name="Shape 11">
            <a:extLst>
              <a:ext uri="{FF2B5EF4-FFF2-40B4-BE49-F238E27FC236}">
                <a16:creationId xmlns:a16="http://schemas.microsoft.com/office/drawing/2014/main" id="{B2BBBFE4-F2CF-249D-22EA-672EDBB76D9F}"/>
              </a:ext>
            </a:extLst>
          </p:cNvPr>
          <p:cNvSpPr/>
          <p:nvPr/>
        </p:nvSpPr>
        <p:spPr>
          <a:xfrm>
            <a:off x="305856" y="4276314"/>
            <a:ext cx="373963" cy="491314"/>
          </a:xfrm>
          <a:prstGeom prst="roundRect">
            <a:avLst>
              <a:gd name="adj" fmla="val 6668"/>
            </a:avLst>
          </a:prstGeom>
          <a:solidFill>
            <a:srgbClr val="315251"/>
          </a:solidFill>
          <a:ln/>
        </p:spPr>
        <p:txBody>
          <a:bodyPr/>
          <a:lstStyle/>
          <a:p>
            <a:endParaRPr lang="en-US"/>
          </a:p>
        </p:txBody>
      </p:sp>
      <p:sp>
        <p:nvSpPr>
          <p:cNvPr id="16" name="Text 12">
            <a:extLst>
              <a:ext uri="{FF2B5EF4-FFF2-40B4-BE49-F238E27FC236}">
                <a16:creationId xmlns:a16="http://schemas.microsoft.com/office/drawing/2014/main" id="{7F8F15BD-1622-6F86-BF22-59657C9840E4}"/>
              </a:ext>
            </a:extLst>
          </p:cNvPr>
          <p:cNvSpPr/>
          <p:nvPr/>
        </p:nvSpPr>
        <p:spPr>
          <a:xfrm>
            <a:off x="406107" y="4334297"/>
            <a:ext cx="234646" cy="385404"/>
          </a:xfrm>
          <a:prstGeom prst="rect">
            <a:avLst/>
          </a:prstGeom>
          <a:noFill/>
          <a:ln/>
        </p:spPr>
        <p:txBody>
          <a:bodyPr wrap="none" lIns="0" tIns="0" rIns="0" bIns="0" rtlCol="0" anchor="t"/>
          <a:lstStyle/>
          <a:p>
            <a:pPr marL="0" indent="0" algn="ctr">
              <a:lnSpc>
                <a:spcPts val="2650"/>
              </a:lnSpc>
              <a:buNone/>
            </a:pPr>
            <a:r>
              <a:rPr lang="en-US" sz="2650" dirty="0">
                <a:solidFill>
                  <a:schemeClr val="bg1"/>
                </a:solidFill>
                <a:latin typeface="Quattrocento" pitchFamily="34" charset="0"/>
                <a:ea typeface="Quattrocento" pitchFamily="34" charset="-122"/>
                <a:cs typeface="Quattrocento" pitchFamily="34" charset="-120"/>
              </a:rPr>
              <a:t>3</a:t>
            </a:r>
            <a:endParaRPr lang="en-US" sz="2650" dirty="0">
              <a:solidFill>
                <a:schemeClr val="bg1"/>
              </a:solidFill>
            </a:endParaRPr>
          </a:p>
        </p:txBody>
      </p:sp>
      <p:sp>
        <p:nvSpPr>
          <p:cNvPr id="17" name="Text 13">
            <a:extLst>
              <a:ext uri="{FF2B5EF4-FFF2-40B4-BE49-F238E27FC236}">
                <a16:creationId xmlns:a16="http://schemas.microsoft.com/office/drawing/2014/main" id="{07E24827-27F0-8525-D99A-0096FAE325D1}"/>
              </a:ext>
            </a:extLst>
          </p:cNvPr>
          <p:cNvSpPr/>
          <p:nvPr/>
        </p:nvSpPr>
        <p:spPr>
          <a:xfrm>
            <a:off x="780070" y="4316876"/>
            <a:ext cx="1673371" cy="491313"/>
          </a:xfrm>
          <a:prstGeom prst="rect">
            <a:avLst/>
          </a:prstGeom>
          <a:noFill/>
          <a:ln/>
        </p:spPr>
        <p:txBody>
          <a:bodyPr wrap="none" lIns="0" tIns="0" rIns="0" bIns="0" rtlCol="0" anchor="t"/>
          <a:lstStyle/>
          <a:p>
            <a:pPr marL="0" indent="0" algn="l">
              <a:lnSpc>
                <a:spcPts val="2750"/>
              </a:lnSpc>
              <a:buNone/>
            </a:pPr>
            <a:r>
              <a:rPr lang="en-US" sz="2200" b="1" dirty="0">
                <a:latin typeface="Quattrocento" pitchFamily="34" charset="0"/>
              </a:rPr>
              <a:t>Backend integration</a:t>
            </a:r>
            <a:endParaRPr lang="en-US" sz="2200" b="1" dirty="0"/>
          </a:p>
        </p:txBody>
      </p:sp>
      <p:sp>
        <p:nvSpPr>
          <p:cNvPr id="18" name="Text 14">
            <a:extLst>
              <a:ext uri="{FF2B5EF4-FFF2-40B4-BE49-F238E27FC236}">
                <a16:creationId xmlns:a16="http://schemas.microsoft.com/office/drawing/2014/main" id="{23D39B02-876D-E3F0-B7AD-E4CFA7CAA648}"/>
              </a:ext>
            </a:extLst>
          </p:cNvPr>
          <p:cNvSpPr/>
          <p:nvPr/>
        </p:nvSpPr>
        <p:spPr>
          <a:xfrm>
            <a:off x="927058" y="4778529"/>
            <a:ext cx="2134471" cy="698897"/>
          </a:xfrm>
          <a:prstGeom prst="rect">
            <a:avLst/>
          </a:prstGeom>
          <a:noFill/>
          <a:ln/>
        </p:spPr>
        <p:txBody>
          <a:bodyPr wrap="square" lIns="0" tIns="0" rIns="0" bIns="0" rtlCol="0" anchor="t"/>
          <a:lstStyle/>
          <a:p>
            <a:pPr marL="0" indent="0" algn="l">
              <a:lnSpc>
                <a:spcPts val="3000"/>
              </a:lnSpc>
              <a:buNone/>
            </a:pPr>
            <a:r>
              <a:rPr lang="en-US" sz="1850" dirty="0">
                <a:latin typeface="Quattrocento" pitchFamily="34" charset="0"/>
              </a:rPr>
              <a:t>Integrating all components together.</a:t>
            </a:r>
            <a:endParaRPr lang="en-US" sz="1850" dirty="0"/>
          </a:p>
        </p:txBody>
      </p:sp>
      <p:sp>
        <p:nvSpPr>
          <p:cNvPr id="4" name="Shape 7">
            <a:extLst>
              <a:ext uri="{FF2B5EF4-FFF2-40B4-BE49-F238E27FC236}">
                <a16:creationId xmlns:a16="http://schemas.microsoft.com/office/drawing/2014/main" id="{95A9E78D-FBCA-7590-A9D5-CD36E1BD89F7}"/>
              </a:ext>
            </a:extLst>
          </p:cNvPr>
          <p:cNvSpPr/>
          <p:nvPr/>
        </p:nvSpPr>
        <p:spPr>
          <a:xfrm>
            <a:off x="3441595" y="4295404"/>
            <a:ext cx="319915" cy="538429"/>
          </a:xfrm>
          <a:prstGeom prst="roundRect">
            <a:avLst>
              <a:gd name="adj" fmla="val 6668"/>
            </a:avLst>
          </a:prstGeom>
          <a:solidFill>
            <a:srgbClr val="315251"/>
          </a:solidFill>
          <a:ln/>
        </p:spPr>
        <p:txBody>
          <a:bodyPr/>
          <a:lstStyle/>
          <a:p>
            <a:endParaRPr lang="en-US"/>
          </a:p>
        </p:txBody>
      </p:sp>
      <p:sp>
        <p:nvSpPr>
          <p:cNvPr id="14" name="Text 8">
            <a:extLst>
              <a:ext uri="{FF2B5EF4-FFF2-40B4-BE49-F238E27FC236}">
                <a16:creationId xmlns:a16="http://schemas.microsoft.com/office/drawing/2014/main" id="{93A72B27-47BB-007B-25E0-941A5939F9CD}"/>
              </a:ext>
            </a:extLst>
          </p:cNvPr>
          <p:cNvSpPr/>
          <p:nvPr/>
        </p:nvSpPr>
        <p:spPr>
          <a:xfrm>
            <a:off x="3516343" y="4348359"/>
            <a:ext cx="200733" cy="422363"/>
          </a:xfrm>
          <a:prstGeom prst="rect">
            <a:avLst/>
          </a:prstGeom>
          <a:noFill/>
          <a:ln/>
        </p:spPr>
        <p:txBody>
          <a:bodyPr wrap="none" lIns="0" tIns="0" rIns="0" bIns="0" rtlCol="0" anchor="t"/>
          <a:lstStyle/>
          <a:p>
            <a:pPr marL="0" indent="0" algn="ctr">
              <a:lnSpc>
                <a:spcPts val="2650"/>
              </a:lnSpc>
              <a:buNone/>
            </a:pPr>
            <a:r>
              <a:rPr lang="en-US" sz="2650" dirty="0">
                <a:solidFill>
                  <a:schemeClr val="bg1"/>
                </a:solidFill>
                <a:latin typeface="Quattrocento" pitchFamily="34" charset="0"/>
              </a:rPr>
              <a:t>4</a:t>
            </a:r>
            <a:endParaRPr lang="en-US" sz="2650" dirty="0">
              <a:solidFill>
                <a:schemeClr val="bg1"/>
              </a:solidFill>
            </a:endParaRPr>
          </a:p>
        </p:txBody>
      </p:sp>
      <p:sp>
        <p:nvSpPr>
          <p:cNvPr id="19" name="Text 9">
            <a:extLst>
              <a:ext uri="{FF2B5EF4-FFF2-40B4-BE49-F238E27FC236}">
                <a16:creationId xmlns:a16="http://schemas.microsoft.com/office/drawing/2014/main" id="{BA353DB2-C46D-522E-46A4-42FC63F6CF47}"/>
              </a:ext>
            </a:extLst>
          </p:cNvPr>
          <p:cNvSpPr/>
          <p:nvPr/>
        </p:nvSpPr>
        <p:spPr>
          <a:xfrm>
            <a:off x="3904194" y="4304690"/>
            <a:ext cx="2486426" cy="1338629"/>
          </a:xfrm>
          <a:prstGeom prst="rect">
            <a:avLst/>
          </a:prstGeom>
          <a:noFill/>
          <a:ln/>
        </p:spPr>
        <p:txBody>
          <a:bodyPr wrap="square" lIns="0" tIns="0" rIns="0" bIns="0" rtlCol="0" anchor="t"/>
          <a:lstStyle/>
          <a:p>
            <a:pPr marL="0" indent="0" algn="l">
              <a:lnSpc>
                <a:spcPts val="2750"/>
              </a:lnSpc>
              <a:buNone/>
            </a:pPr>
            <a:r>
              <a:rPr lang="en-US" sz="2200" b="1" dirty="0">
                <a:latin typeface="Quattrocento" pitchFamily="34" charset="0"/>
              </a:rPr>
              <a:t>Implement subscription Plans</a:t>
            </a:r>
            <a:endParaRPr lang="en-US" sz="2200" b="1" dirty="0"/>
          </a:p>
        </p:txBody>
      </p:sp>
      <p:sp>
        <p:nvSpPr>
          <p:cNvPr id="20" name="Text 10">
            <a:extLst>
              <a:ext uri="{FF2B5EF4-FFF2-40B4-BE49-F238E27FC236}">
                <a16:creationId xmlns:a16="http://schemas.microsoft.com/office/drawing/2014/main" id="{10C19BE7-AE4E-BD1B-2733-A865E83C8A19}"/>
              </a:ext>
            </a:extLst>
          </p:cNvPr>
          <p:cNvSpPr/>
          <p:nvPr/>
        </p:nvSpPr>
        <p:spPr>
          <a:xfrm>
            <a:off x="3862587" y="5123581"/>
            <a:ext cx="2665136" cy="1329342"/>
          </a:xfrm>
          <a:prstGeom prst="rect">
            <a:avLst/>
          </a:prstGeom>
          <a:noFill/>
          <a:ln/>
        </p:spPr>
        <p:txBody>
          <a:bodyPr wrap="square" lIns="0" tIns="0" rIns="0" bIns="0" rtlCol="0" anchor="t"/>
          <a:lstStyle/>
          <a:p>
            <a:pPr marL="0" indent="0" algn="l">
              <a:lnSpc>
                <a:spcPts val="3000"/>
              </a:lnSpc>
              <a:buNone/>
            </a:pPr>
            <a:r>
              <a:rPr lang="en-US" sz="1850" dirty="0">
                <a:latin typeface="Quattrocento" pitchFamily="34" charset="0"/>
              </a:rPr>
              <a:t>Add subscription-based plans for a premium usage.</a:t>
            </a:r>
            <a:endParaRPr lang="en-US" sz="1850" dirty="0"/>
          </a:p>
        </p:txBody>
      </p:sp>
    </p:spTree>
    <p:extLst>
      <p:ext uri="{BB962C8B-B14F-4D97-AF65-F5344CB8AC3E}">
        <p14:creationId xmlns:p14="http://schemas.microsoft.com/office/powerpoint/2010/main" val="3955637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8">
            <a:extLst>
              <a:ext uri="{FF2B5EF4-FFF2-40B4-BE49-F238E27FC236}">
                <a16:creationId xmlns:a16="http://schemas.microsoft.com/office/drawing/2014/main" id="{4C0BE68A-BED7-4173-6221-3585A89EC02D}"/>
              </a:ext>
            </a:extLst>
          </p:cNvPr>
          <p:cNvSpPr txBox="1"/>
          <p:nvPr/>
        </p:nvSpPr>
        <p:spPr>
          <a:xfrm>
            <a:off x="713143" y="268075"/>
            <a:ext cx="2667000" cy="664413"/>
          </a:xfrm>
          <a:prstGeom prst="rect">
            <a:avLst/>
          </a:prstGeom>
        </p:spPr>
        <p:txBody>
          <a:bodyPr wrap="square" lIns="0" tIns="0" rIns="0" bIns="0" rtlCol="0" anchor="t">
            <a:spAutoFit/>
          </a:bodyPr>
          <a:lstStyle/>
          <a:p>
            <a:pPr>
              <a:lnSpc>
                <a:spcPts val="5471"/>
              </a:lnSpc>
              <a:spcBef>
                <a:spcPct val="0"/>
              </a:spcBef>
            </a:pPr>
            <a:r>
              <a:rPr lang="en-US" sz="4000" b="1" spc="388" dirty="0">
                <a:latin typeface="Codec Pro ExtraBold"/>
                <a:ea typeface="Codec Pro ExtraBold"/>
                <a:cs typeface="Codec Pro ExtraBold"/>
                <a:sym typeface="Codec Pro ExtraBold"/>
              </a:rPr>
              <a:t>APPENDIX</a:t>
            </a:r>
          </a:p>
        </p:txBody>
      </p:sp>
      <p:sp>
        <p:nvSpPr>
          <p:cNvPr id="5" name="Freeform 5">
            <a:extLst>
              <a:ext uri="{FF2B5EF4-FFF2-40B4-BE49-F238E27FC236}">
                <a16:creationId xmlns:a16="http://schemas.microsoft.com/office/drawing/2014/main" id="{C8B07EF2-705B-F67E-DD95-314D339A20E5}"/>
              </a:ext>
            </a:extLst>
          </p:cNvPr>
          <p:cNvSpPr/>
          <p:nvPr/>
        </p:nvSpPr>
        <p:spPr>
          <a:xfrm>
            <a:off x="10763015" y="1676400"/>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7" name="Freeform 5">
            <a:extLst>
              <a:ext uri="{FF2B5EF4-FFF2-40B4-BE49-F238E27FC236}">
                <a16:creationId xmlns:a16="http://schemas.microsoft.com/office/drawing/2014/main" id="{C6AFBB5A-13B0-56E0-4784-A530DABBC660}"/>
              </a:ext>
            </a:extLst>
          </p:cNvPr>
          <p:cNvSpPr/>
          <p:nvPr/>
        </p:nvSpPr>
        <p:spPr>
          <a:xfrm>
            <a:off x="10781488" y="3276600"/>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9" name="Freeform 5">
            <a:extLst>
              <a:ext uri="{FF2B5EF4-FFF2-40B4-BE49-F238E27FC236}">
                <a16:creationId xmlns:a16="http://schemas.microsoft.com/office/drawing/2014/main" id="{076EE766-445D-D28F-9299-32A349127033}"/>
              </a:ext>
            </a:extLst>
          </p:cNvPr>
          <p:cNvSpPr/>
          <p:nvPr/>
        </p:nvSpPr>
        <p:spPr>
          <a:xfrm>
            <a:off x="10795343" y="4859579"/>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22" name="Picture 21" descr="A questionnaire with text on it&#10;&#10;Description automatically generated">
            <a:extLst>
              <a:ext uri="{FF2B5EF4-FFF2-40B4-BE49-F238E27FC236}">
                <a16:creationId xmlns:a16="http://schemas.microsoft.com/office/drawing/2014/main" id="{325160E9-EFB2-6CCA-94D5-A9E43C896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1325" y="600281"/>
            <a:ext cx="4452111" cy="5744431"/>
          </a:xfrm>
          <a:prstGeom prst="rect">
            <a:avLst/>
          </a:prstGeom>
        </p:spPr>
      </p:pic>
      <p:pic>
        <p:nvPicPr>
          <p:cNvPr id="24" name="Picture 23" descr="A close-up of a logo&#10;&#10;Description automatically generated">
            <a:extLst>
              <a:ext uri="{FF2B5EF4-FFF2-40B4-BE49-F238E27FC236}">
                <a16:creationId xmlns:a16="http://schemas.microsoft.com/office/drawing/2014/main" id="{99F288E9-57A4-9E90-5E8D-DEB1A011FF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793" y="2886989"/>
            <a:ext cx="4729189" cy="2667000"/>
          </a:xfrm>
          <a:prstGeom prst="rect">
            <a:avLst/>
          </a:prstGeom>
        </p:spPr>
      </p:pic>
      <p:sp>
        <p:nvSpPr>
          <p:cNvPr id="3" name="TextBox 2">
            <a:extLst>
              <a:ext uri="{FF2B5EF4-FFF2-40B4-BE49-F238E27FC236}">
                <a16:creationId xmlns:a16="http://schemas.microsoft.com/office/drawing/2014/main" id="{93690AEF-58A3-0904-A807-4F1371995234}"/>
              </a:ext>
            </a:extLst>
          </p:cNvPr>
          <p:cNvSpPr txBox="1"/>
          <p:nvPr/>
        </p:nvSpPr>
        <p:spPr>
          <a:xfrm>
            <a:off x="703906" y="1383449"/>
            <a:ext cx="3791893" cy="369332"/>
          </a:xfrm>
          <a:prstGeom prst="rect">
            <a:avLst/>
          </a:prstGeom>
          <a:noFill/>
        </p:spPr>
        <p:txBody>
          <a:bodyPr wrap="square" rtlCol="0">
            <a:spAutoFit/>
          </a:bodyPr>
          <a:lstStyle/>
          <a:p>
            <a:r>
              <a:rPr lang="en-US" dirty="0">
                <a:solidFill>
                  <a:schemeClr val="accent5">
                    <a:lumMod val="50000"/>
                  </a:schemeClr>
                </a:solidFill>
              </a:rPr>
              <a:t>Standard questioner to detect stress</a:t>
            </a:r>
          </a:p>
        </p:txBody>
      </p:sp>
    </p:spTree>
    <p:extLst>
      <p:ext uri="{BB962C8B-B14F-4D97-AF65-F5344CB8AC3E}">
        <p14:creationId xmlns:p14="http://schemas.microsoft.com/office/powerpoint/2010/main" val="2917591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E0284C-FB30-0BAE-A181-6D09574ED3DF}"/>
              </a:ext>
            </a:extLst>
          </p:cNvPr>
          <p:cNvPicPr>
            <a:picLocks noChangeAspect="1"/>
          </p:cNvPicPr>
          <p:nvPr/>
        </p:nvPicPr>
        <p:blipFill>
          <a:blip r:embed="rId2"/>
          <a:stretch>
            <a:fillRect/>
          </a:stretch>
        </p:blipFill>
        <p:spPr>
          <a:xfrm>
            <a:off x="4105543" y="2357768"/>
            <a:ext cx="3951446" cy="2559159"/>
          </a:xfrm>
          <a:prstGeom prst="rect">
            <a:avLst/>
          </a:prstGeom>
        </p:spPr>
      </p:pic>
      <p:sp>
        <p:nvSpPr>
          <p:cNvPr id="5" name="TextBox 39">
            <a:extLst>
              <a:ext uri="{FF2B5EF4-FFF2-40B4-BE49-F238E27FC236}">
                <a16:creationId xmlns:a16="http://schemas.microsoft.com/office/drawing/2014/main" id="{795A0DC3-992C-6939-5380-858150290B1F}"/>
              </a:ext>
            </a:extLst>
          </p:cNvPr>
          <p:cNvSpPr txBox="1"/>
          <p:nvPr/>
        </p:nvSpPr>
        <p:spPr>
          <a:xfrm>
            <a:off x="4114800" y="217633"/>
            <a:ext cx="4114800" cy="639919"/>
          </a:xfrm>
          <a:prstGeom prst="rect">
            <a:avLst/>
          </a:prstGeom>
        </p:spPr>
        <p:txBody>
          <a:bodyPr wrap="square" lIns="0" tIns="0" rIns="0" bIns="0" rtlCol="0" anchor="t">
            <a:spAutoFit/>
          </a:bodyPr>
          <a:lstStyle/>
          <a:p>
            <a:pPr>
              <a:lnSpc>
                <a:spcPts val="5304"/>
              </a:lnSpc>
              <a:spcBef>
                <a:spcPct val="0"/>
              </a:spcBef>
            </a:pPr>
            <a:r>
              <a:rPr lang="en-US" sz="3844" b="1" spc="377" dirty="0">
                <a:solidFill>
                  <a:srgbClr val="231F20"/>
                </a:solidFill>
                <a:latin typeface="Codec Pro ExtraBold"/>
                <a:ea typeface="Codec Pro ExtraBold"/>
                <a:cs typeface="Codec Pro ExtraBold"/>
                <a:sym typeface="Codec Pro ExtraBold"/>
              </a:rPr>
              <a:t>SUB OBJECTIVES </a:t>
            </a:r>
          </a:p>
        </p:txBody>
      </p:sp>
      <p:grpSp>
        <p:nvGrpSpPr>
          <p:cNvPr id="37" name="Group 10">
            <a:extLst>
              <a:ext uri="{FF2B5EF4-FFF2-40B4-BE49-F238E27FC236}">
                <a16:creationId xmlns:a16="http://schemas.microsoft.com/office/drawing/2014/main" id="{DFE0C22C-FB62-C346-95C7-92C9D2DBE4AE}"/>
              </a:ext>
            </a:extLst>
          </p:cNvPr>
          <p:cNvGrpSpPr/>
          <p:nvPr/>
        </p:nvGrpSpPr>
        <p:grpSpPr>
          <a:xfrm>
            <a:off x="91952" y="1060896"/>
            <a:ext cx="762001" cy="1099977"/>
            <a:chOff x="0" y="0"/>
            <a:chExt cx="1451520" cy="2381040"/>
          </a:xfrm>
          <a:solidFill>
            <a:srgbClr val="0D3512"/>
          </a:solidFill>
        </p:grpSpPr>
        <p:sp>
          <p:nvSpPr>
            <p:cNvPr id="38" name="Freeform 11">
              <a:extLst>
                <a:ext uri="{FF2B5EF4-FFF2-40B4-BE49-F238E27FC236}">
                  <a16:creationId xmlns:a16="http://schemas.microsoft.com/office/drawing/2014/main" id="{5918B507-AB53-FB4A-5E67-154D43E6CF7A}"/>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a:p>
          </p:txBody>
        </p:sp>
      </p:grpSp>
      <p:grpSp>
        <p:nvGrpSpPr>
          <p:cNvPr id="39" name="Group 12">
            <a:extLst>
              <a:ext uri="{FF2B5EF4-FFF2-40B4-BE49-F238E27FC236}">
                <a16:creationId xmlns:a16="http://schemas.microsoft.com/office/drawing/2014/main" id="{F9573478-D81D-C78B-A4D1-C68260B7D0F1}"/>
              </a:ext>
            </a:extLst>
          </p:cNvPr>
          <p:cNvGrpSpPr/>
          <p:nvPr/>
        </p:nvGrpSpPr>
        <p:grpSpPr>
          <a:xfrm>
            <a:off x="212770" y="1455330"/>
            <a:ext cx="166574" cy="309765"/>
            <a:chOff x="-187250" y="-32384"/>
            <a:chExt cx="446658" cy="842138"/>
          </a:xfrm>
          <a:solidFill>
            <a:srgbClr val="0D3512"/>
          </a:solidFill>
        </p:grpSpPr>
        <p:sp>
          <p:nvSpPr>
            <p:cNvPr id="40" name="Freeform 13">
              <a:extLst>
                <a:ext uri="{FF2B5EF4-FFF2-40B4-BE49-F238E27FC236}">
                  <a16:creationId xmlns:a16="http://schemas.microsoft.com/office/drawing/2014/main" id="{32823B35-B3B4-3BB9-CFD8-2972997C861E}"/>
                </a:ext>
              </a:extLst>
            </p:cNvPr>
            <p:cNvSpPr/>
            <p:nvPr/>
          </p:nvSpPr>
          <p:spPr>
            <a:xfrm>
              <a:off x="-187250" y="-32384"/>
              <a:ext cx="446658" cy="842138"/>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grpFill/>
          </p:spPr>
          <p:txBody>
            <a:bodyPr/>
            <a:lstStyle/>
            <a:p>
              <a:endParaRPr lang="en-US" dirty="0"/>
            </a:p>
          </p:txBody>
        </p:sp>
      </p:grpSp>
      <p:grpSp>
        <p:nvGrpSpPr>
          <p:cNvPr id="41" name="Group 14">
            <a:extLst>
              <a:ext uri="{FF2B5EF4-FFF2-40B4-BE49-F238E27FC236}">
                <a16:creationId xmlns:a16="http://schemas.microsoft.com/office/drawing/2014/main" id="{5607E7B1-A40E-EC50-F790-F91581AD84AA}"/>
              </a:ext>
            </a:extLst>
          </p:cNvPr>
          <p:cNvGrpSpPr/>
          <p:nvPr/>
        </p:nvGrpSpPr>
        <p:grpSpPr>
          <a:xfrm>
            <a:off x="375338" y="1075049"/>
            <a:ext cx="5203015" cy="1073094"/>
            <a:chOff x="0" y="0"/>
            <a:chExt cx="7374240" cy="1916640"/>
          </a:xfrm>
          <a:solidFill>
            <a:srgbClr val="0D3512"/>
          </a:solidFill>
        </p:grpSpPr>
        <p:sp>
          <p:nvSpPr>
            <p:cNvPr id="42" name="Freeform 15">
              <a:extLst>
                <a:ext uri="{FF2B5EF4-FFF2-40B4-BE49-F238E27FC236}">
                  <a16:creationId xmlns:a16="http://schemas.microsoft.com/office/drawing/2014/main" id="{807EF0E1-4F88-8D24-FEC1-D0AE4D298C45}"/>
                </a:ext>
              </a:extLst>
            </p:cNvPr>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grpFill/>
          </p:spPr>
          <p:txBody>
            <a:bodyPr/>
            <a:lstStyle/>
            <a:p>
              <a:endParaRPr lang="en-US" dirty="0"/>
            </a:p>
          </p:txBody>
        </p:sp>
      </p:grpSp>
      <p:grpSp>
        <p:nvGrpSpPr>
          <p:cNvPr id="43" name="Group 16">
            <a:extLst>
              <a:ext uri="{FF2B5EF4-FFF2-40B4-BE49-F238E27FC236}">
                <a16:creationId xmlns:a16="http://schemas.microsoft.com/office/drawing/2014/main" id="{FD8DE178-6124-96FB-41DD-B63DC7542326}"/>
              </a:ext>
            </a:extLst>
          </p:cNvPr>
          <p:cNvGrpSpPr/>
          <p:nvPr/>
        </p:nvGrpSpPr>
        <p:grpSpPr>
          <a:xfrm>
            <a:off x="10685965" y="993279"/>
            <a:ext cx="889457" cy="1204738"/>
            <a:chOff x="0" y="0"/>
            <a:chExt cx="1452240" cy="2381040"/>
          </a:xfrm>
        </p:grpSpPr>
        <p:sp>
          <p:nvSpPr>
            <p:cNvPr id="44" name="Freeform 17">
              <a:extLst>
                <a:ext uri="{FF2B5EF4-FFF2-40B4-BE49-F238E27FC236}">
                  <a16:creationId xmlns:a16="http://schemas.microsoft.com/office/drawing/2014/main" id="{7D6473FA-77E0-7F28-450A-A695B3C0F479}"/>
                </a:ext>
              </a:extLst>
            </p:cNvPr>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txBody>
            <a:bodyPr/>
            <a:lstStyle/>
            <a:p>
              <a:endParaRPr lang="en-US" dirty="0"/>
            </a:p>
          </p:txBody>
        </p:sp>
      </p:grpSp>
      <p:grpSp>
        <p:nvGrpSpPr>
          <p:cNvPr id="45" name="Group 18">
            <a:extLst>
              <a:ext uri="{FF2B5EF4-FFF2-40B4-BE49-F238E27FC236}">
                <a16:creationId xmlns:a16="http://schemas.microsoft.com/office/drawing/2014/main" id="{B675866B-2B1E-2AAD-CD8B-F49F0BEDCF80}"/>
              </a:ext>
            </a:extLst>
          </p:cNvPr>
          <p:cNvGrpSpPr/>
          <p:nvPr/>
        </p:nvGrpSpPr>
        <p:grpSpPr>
          <a:xfrm>
            <a:off x="11203129" y="1423662"/>
            <a:ext cx="216101" cy="314438"/>
            <a:chOff x="0" y="0"/>
            <a:chExt cx="406080" cy="754560"/>
          </a:xfrm>
        </p:grpSpPr>
        <p:sp>
          <p:nvSpPr>
            <p:cNvPr id="46" name="Freeform 19">
              <a:extLst>
                <a:ext uri="{FF2B5EF4-FFF2-40B4-BE49-F238E27FC236}">
                  <a16:creationId xmlns:a16="http://schemas.microsoft.com/office/drawing/2014/main" id="{1028FB16-08D4-96A6-9A28-6C7B31B82F34}"/>
                </a:ext>
              </a:extLst>
            </p:cNvPr>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txBody>
            <a:bodyPr/>
            <a:lstStyle/>
            <a:p>
              <a:endParaRPr lang="en-US"/>
            </a:p>
          </p:txBody>
        </p:sp>
      </p:grpSp>
      <p:grpSp>
        <p:nvGrpSpPr>
          <p:cNvPr id="49" name="Group 20">
            <a:extLst>
              <a:ext uri="{FF2B5EF4-FFF2-40B4-BE49-F238E27FC236}">
                <a16:creationId xmlns:a16="http://schemas.microsoft.com/office/drawing/2014/main" id="{47470A8D-8FAA-7004-14DC-44F10C737F3B}"/>
              </a:ext>
            </a:extLst>
          </p:cNvPr>
          <p:cNvGrpSpPr/>
          <p:nvPr/>
        </p:nvGrpSpPr>
        <p:grpSpPr>
          <a:xfrm>
            <a:off x="6284328" y="1064820"/>
            <a:ext cx="4838041" cy="1073908"/>
            <a:chOff x="0" y="0"/>
            <a:chExt cx="7377120" cy="1916640"/>
          </a:xfrm>
        </p:grpSpPr>
        <p:sp>
          <p:nvSpPr>
            <p:cNvPr id="50" name="Freeform 21">
              <a:extLst>
                <a:ext uri="{FF2B5EF4-FFF2-40B4-BE49-F238E27FC236}">
                  <a16:creationId xmlns:a16="http://schemas.microsoft.com/office/drawing/2014/main" id="{C0BC62EB-530E-1243-DF2A-AABB59A0D8BF}"/>
                </a:ext>
              </a:extLst>
            </p:cNvPr>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txBody>
            <a:bodyPr/>
            <a:lstStyle/>
            <a:p>
              <a:endParaRPr lang="en-US" dirty="0"/>
            </a:p>
          </p:txBody>
        </p:sp>
      </p:grpSp>
      <p:grpSp>
        <p:nvGrpSpPr>
          <p:cNvPr id="53" name="Group 10">
            <a:extLst>
              <a:ext uri="{FF2B5EF4-FFF2-40B4-BE49-F238E27FC236}">
                <a16:creationId xmlns:a16="http://schemas.microsoft.com/office/drawing/2014/main" id="{FAA9A9C1-1DB1-AFD4-3A65-75AC9D069C1E}"/>
              </a:ext>
            </a:extLst>
          </p:cNvPr>
          <p:cNvGrpSpPr/>
          <p:nvPr/>
        </p:nvGrpSpPr>
        <p:grpSpPr>
          <a:xfrm>
            <a:off x="283276" y="5117354"/>
            <a:ext cx="762001" cy="1099977"/>
            <a:chOff x="0" y="0"/>
            <a:chExt cx="1451520" cy="2381040"/>
          </a:xfrm>
          <a:solidFill>
            <a:srgbClr val="397D5A"/>
          </a:solidFill>
        </p:grpSpPr>
        <p:sp>
          <p:nvSpPr>
            <p:cNvPr id="54" name="Freeform 11">
              <a:extLst>
                <a:ext uri="{FF2B5EF4-FFF2-40B4-BE49-F238E27FC236}">
                  <a16:creationId xmlns:a16="http://schemas.microsoft.com/office/drawing/2014/main" id="{2DFE321F-A79F-BD3B-E527-2D7F02A053B5}"/>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grpFill/>
          </p:spPr>
          <p:txBody>
            <a:bodyPr/>
            <a:lstStyle/>
            <a:p>
              <a:endParaRPr lang="en-US"/>
            </a:p>
          </p:txBody>
        </p:sp>
      </p:grpSp>
      <p:grpSp>
        <p:nvGrpSpPr>
          <p:cNvPr id="55" name="Group 12">
            <a:extLst>
              <a:ext uri="{FF2B5EF4-FFF2-40B4-BE49-F238E27FC236}">
                <a16:creationId xmlns:a16="http://schemas.microsoft.com/office/drawing/2014/main" id="{2E588806-1B0F-E029-EA2A-465BB0885C92}"/>
              </a:ext>
            </a:extLst>
          </p:cNvPr>
          <p:cNvGrpSpPr/>
          <p:nvPr/>
        </p:nvGrpSpPr>
        <p:grpSpPr>
          <a:xfrm>
            <a:off x="353760" y="5569508"/>
            <a:ext cx="166574" cy="309765"/>
            <a:chOff x="-187250" y="-32384"/>
            <a:chExt cx="446658" cy="842138"/>
          </a:xfrm>
          <a:solidFill>
            <a:srgbClr val="397D5A"/>
          </a:solidFill>
        </p:grpSpPr>
        <p:sp>
          <p:nvSpPr>
            <p:cNvPr id="56" name="Freeform 13">
              <a:extLst>
                <a:ext uri="{FF2B5EF4-FFF2-40B4-BE49-F238E27FC236}">
                  <a16:creationId xmlns:a16="http://schemas.microsoft.com/office/drawing/2014/main" id="{F50586AD-B6A9-BC3E-E873-D0E0E8EF403F}"/>
                </a:ext>
              </a:extLst>
            </p:cNvPr>
            <p:cNvSpPr/>
            <p:nvPr/>
          </p:nvSpPr>
          <p:spPr>
            <a:xfrm>
              <a:off x="-187250" y="-32384"/>
              <a:ext cx="446658" cy="842138"/>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grpFill/>
          </p:spPr>
          <p:txBody>
            <a:bodyPr/>
            <a:lstStyle/>
            <a:p>
              <a:endParaRPr lang="en-US" dirty="0"/>
            </a:p>
          </p:txBody>
        </p:sp>
      </p:grpSp>
      <p:grpSp>
        <p:nvGrpSpPr>
          <p:cNvPr id="57" name="Group 14">
            <a:extLst>
              <a:ext uri="{FF2B5EF4-FFF2-40B4-BE49-F238E27FC236}">
                <a16:creationId xmlns:a16="http://schemas.microsoft.com/office/drawing/2014/main" id="{CD1A490D-2519-11A4-6C20-2D3DF2DF5137}"/>
              </a:ext>
            </a:extLst>
          </p:cNvPr>
          <p:cNvGrpSpPr/>
          <p:nvPr/>
        </p:nvGrpSpPr>
        <p:grpSpPr>
          <a:xfrm>
            <a:off x="566662" y="5131507"/>
            <a:ext cx="5203015" cy="1073094"/>
            <a:chOff x="0" y="0"/>
            <a:chExt cx="7374240" cy="1916640"/>
          </a:xfrm>
          <a:solidFill>
            <a:srgbClr val="397D5A"/>
          </a:solidFill>
        </p:grpSpPr>
        <p:sp>
          <p:nvSpPr>
            <p:cNvPr id="58" name="Freeform 15">
              <a:extLst>
                <a:ext uri="{FF2B5EF4-FFF2-40B4-BE49-F238E27FC236}">
                  <a16:creationId xmlns:a16="http://schemas.microsoft.com/office/drawing/2014/main" id="{D684E3CF-23FF-5BF1-4EEB-62DB7249EEA8}"/>
                </a:ext>
              </a:extLst>
            </p:cNvPr>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grpFill/>
          </p:spPr>
          <p:txBody>
            <a:bodyPr/>
            <a:lstStyle/>
            <a:p>
              <a:endParaRPr lang="en-US" dirty="0"/>
            </a:p>
          </p:txBody>
        </p:sp>
      </p:grpSp>
      <p:grpSp>
        <p:nvGrpSpPr>
          <p:cNvPr id="59" name="Group 16">
            <a:extLst>
              <a:ext uri="{FF2B5EF4-FFF2-40B4-BE49-F238E27FC236}">
                <a16:creationId xmlns:a16="http://schemas.microsoft.com/office/drawing/2014/main" id="{BB3D431A-45E8-E2D2-30A3-0FB6FE45A0D2}"/>
              </a:ext>
            </a:extLst>
          </p:cNvPr>
          <p:cNvGrpSpPr/>
          <p:nvPr/>
        </p:nvGrpSpPr>
        <p:grpSpPr>
          <a:xfrm>
            <a:off x="10685965" y="5102862"/>
            <a:ext cx="889457" cy="1204738"/>
            <a:chOff x="0" y="0"/>
            <a:chExt cx="1452240" cy="2381040"/>
          </a:xfrm>
          <a:solidFill>
            <a:srgbClr val="0D3512"/>
          </a:solidFill>
        </p:grpSpPr>
        <p:sp>
          <p:nvSpPr>
            <p:cNvPr id="60" name="Freeform 17">
              <a:extLst>
                <a:ext uri="{FF2B5EF4-FFF2-40B4-BE49-F238E27FC236}">
                  <a16:creationId xmlns:a16="http://schemas.microsoft.com/office/drawing/2014/main" id="{87A5E446-C8BC-4E90-3772-A1706ED8D5B9}"/>
                </a:ext>
              </a:extLst>
            </p:cNvPr>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grpFill/>
          </p:spPr>
          <p:txBody>
            <a:bodyPr/>
            <a:lstStyle/>
            <a:p>
              <a:endParaRPr lang="en-US" dirty="0"/>
            </a:p>
          </p:txBody>
        </p:sp>
      </p:grpSp>
      <p:grpSp>
        <p:nvGrpSpPr>
          <p:cNvPr id="61" name="Group 18">
            <a:extLst>
              <a:ext uri="{FF2B5EF4-FFF2-40B4-BE49-F238E27FC236}">
                <a16:creationId xmlns:a16="http://schemas.microsoft.com/office/drawing/2014/main" id="{7F491D76-4460-CF8E-2374-C1C0759490A8}"/>
              </a:ext>
            </a:extLst>
          </p:cNvPr>
          <p:cNvGrpSpPr/>
          <p:nvPr/>
        </p:nvGrpSpPr>
        <p:grpSpPr>
          <a:xfrm>
            <a:off x="11203129" y="5533245"/>
            <a:ext cx="216101" cy="314438"/>
            <a:chOff x="0" y="0"/>
            <a:chExt cx="406080" cy="754560"/>
          </a:xfrm>
          <a:solidFill>
            <a:srgbClr val="0D3512"/>
          </a:solidFill>
        </p:grpSpPr>
        <p:sp>
          <p:nvSpPr>
            <p:cNvPr id="62" name="Freeform 19">
              <a:extLst>
                <a:ext uri="{FF2B5EF4-FFF2-40B4-BE49-F238E27FC236}">
                  <a16:creationId xmlns:a16="http://schemas.microsoft.com/office/drawing/2014/main" id="{1A7339EB-004D-A185-0A22-F279CF40C8FD}"/>
                </a:ext>
              </a:extLst>
            </p:cNvPr>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grpFill/>
          </p:spPr>
          <p:txBody>
            <a:bodyPr/>
            <a:lstStyle/>
            <a:p>
              <a:endParaRPr lang="en-US"/>
            </a:p>
          </p:txBody>
        </p:sp>
      </p:grpSp>
      <p:grpSp>
        <p:nvGrpSpPr>
          <p:cNvPr id="63" name="Group 20">
            <a:extLst>
              <a:ext uri="{FF2B5EF4-FFF2-40B4-BE49-F238E27FC236}">
                <a16:creationId xmlns:a16="http://schemas.microsoft.com/office/drawing/2014/main" id="{909573FF-30A5-D703-2EAE-7BE306550D66}"/>
              </a:ext>
            </a:extLst>
          </p:cNvPr>
          <p:cNvGrpSpPr/>
          <p:nvPr/>
        </p:nvGrpSpPr>
        <p:grpSpPr>
          <a:xfrm>
            <a:off x="6284328" y="5174403"/>
            <a:ext cx="4838041" cy="1073908"/>
            <a:chOff x="0" y="0"/>
            <a:chExt cx="7377120" cy="1916640"/>
          </a:xfrm>
          <a:solidFill>
            <a:srgbClr val="0D3512"/>
          </a:solidFill>
        </p:grpSpPr>
        <p:sp>
          <p:nvSpPr>
            <p:cNvPr id="64" name="Freeform 21">
              <a:extLst>
                <a:ext uri="{FF2B5EF4-FFF2-40B4-BE49-F238E27FC236}">
                  <a16:creationId xmlns:a16="http://schemas.microsoft.com/office/drawing/2014/main" id="{8C0F51C2-BB30-2224-F2B0-CD16D6DB7A33}"/>
                </a:ext>
              </a:extLst>
            </p:cNvPr>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grpFill/>
          </p:spPr>
          <p:txBody>
            <a:bodyPr/>
            <a:lstStyle/>
            <a:p>
              <a:endParaRPr lang="en-US" dirty="0"/>
            </a:p>
          </p:txBody>
        </p:sp>
      </p:grpSp>
      <p:sp>
        <p:nvSpPr>
          <p:cNvPr id="67" name="Oval 66">
            <a:extLst>
              <a:ext uri="{FF2B5EF4-FFF2-40B4-BE49-F238E27FC236}">
                <a16:creationId xmlns:a16="http://schemas.microsoft.com/office/drawing/2014/main" id="{3507B05B-B5E0-1E13-31D3-965FD885A2AB}"/>
              </a:ext>
            </a:extLst>
          </p:cNvPr>
          <p:cNvSpPr/>
          <p:nvPr/>
        </p:nvSpPr>
        <p:spPr>
          <a:xfrm>
            <a:off x="5265883" y="2808436"/>
            <a:ext cx="1668317" cy="1688826"/>
          </a:xfrm>
          <a:prstGeom prst="ellipse">
            <a:avLst/>
          </a:prstGeom>
          <a:solidFill>
            <a:srgbClr val="0D351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descr="A green and white logo&#10;&#10;AI-generated content may be incorrect.">
            <a:extLst>
              <a:ext uri="{FF2B5EF4-FFF2-40B4-BE49-F238E27FC236}">
                <a16:creationId xmlns:a16="http://schemas.microsoft.com/office/drawing/2014/main" id="{14CCCD3E-B304-0EC2-C6BA-71C630F4C3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7903" y="3026797"/>
            <a:ext cx="1388529" cy="1051837"/>
          </a:xfrm>
          <a:prstGeom prst="rect">
            <a:avLst/>
          </a:prstGeom>
        </p:spPr>
      </p:pic>
      <p:sp>
        <p:nvSpPr>
          <p:cNvPr id="68" name="TextBox 67">
            <a:extLst>
              <a:ext uri="{FF2B5EF4-FFF2-40B4-BE49-F238E27FC236}">
                <a16:creationId xmlns:a16="http://schemas.microsoft.com/office/drawing/2014/main" id="{B1A069DB-2CA4-D3E8-1398-8811BF4C9990}"/>
              </a:ext>
            </a:extLst>
          </p:cNvPr>
          <p:cNvSpPr txBox="1"/>
          <p:nvPr/>
        </p:nvSpPr>
        <p:spPr>
          <a:xfrm>
            <a:off x="1015053" y="1148548"/>
            <a:ext cx="4043572" cy="923330"/>
          </a:xfrm>
          <a:prstGeom prst="rect">
            <a:avLst/>
          </a:prstGeom>
          <a:solidFill>
            <a:srgbClr val="0D3512"/>
          </a:solidFill>
        </p:spPr>
        <p:txBody>
          <a:bodyPr wrap="square" rtlCol="0">
            <a:spAutoFit/>
          </a:bodyPr>
          <a:lstStyle/>
          <a:p>
            <a:pPr algn="ctr"/>
            <a:r>
              <a:rPr lang="en-US" b="1" dirty="0">
                <a:solidFill>
                  <a:schemeClr val="bg1"/>
                </a:solidFill>
              </a:rPr>
              <a:t>AI-Driven Stress Detection:</a:t>
            </a:r>
            <a:r>
              <a:rPr lang="en-US" dirty="0">
                <a:solidFill>
                  <a:schemeClr val="bg1"/>
                </a:solidFill>
              </a:rPr>
              <a:t> Analyze eye movements and use Ayurvedic questionnaires to detect stress levels.</a:t>
            </a:r>
          </a:p>
        </p:txBody>
      </p:sp>
      <p:sp>
        <p:nvSpPr>
          <p:cNvPr id="69" name="TextBox 68">
            <a:extLst>
              <a:ext uri="{FF2B5EF4-FFF2-40B4-BE49-F238E27FC236}">
                <a16:creationId xmlns:a16="http://schemas.microsoft.com/office/drawing/2014/main" id="{81047780-2D8E-57F9-AD93-304440736EFA}"/>
              </a:ext>
            </a:extLst>
          </p:cNvPr>
          <p:cNvSpPr txBox="1"/>
          <p:nvPr/>
        </p:nvSpPr>
        <p:spPr>
          <a:xfrm>
            <a:off x="6502710" y="1145959"/>
            <a:ext cx="4131122" cy="1200329"/>
          </a:xfrm>
          <a:prstGeom prst="rect">
            <a:avLst/>
          </a:prstGeom>
          <a:noFill/>
        </p:spPr>
        <p:txBody>
          <a:bodyPr wrap="square" rtlCol="0">
            <a:spAutoFit/>
          </a:bodyPr>
          <a:lstStyle/>
          <a:p>
            <a:pPr algn="ctr">
              <a:buNone/>
            </a:pPr>
            <a:r>
              <a:rPr lang="en-US" b="1" dirty="0">
                <a:solidFill>
                  <a:schemeClr val="bg1"/>
                </a:solidFill>
              </a:rPr>
              <a:t>Dynamic Mobile Module:</a:t>
            </a:r>
            <a:r>
              <a:rPr lang="en-US" dirty="0">
                <a:solidFill>
                  <a:schemeClr val="bg1"/>
                </a:solidFill>
              </a:rPr>
              <a:t> Suggest stress- relief activities and predict stress levels based on user engagement.</a:t>
            </a:r>
          </a:p>
          <a:p>
            <a:pPr algn="ctr"/>
            <a:endParaRPr lang="en-US" dirty="0">
              <a:solidFill>
                <a:schemeClr val="bg1"/>
              </a:solidFill>
            </a:endParaRPr>
          </a:p>
        </p:txBody>
      </p:sp>
      <p:sp>
        <p:nvSpPr>
          <p:cNvPr id="70" name="TextBox 69">
            <a:extLst>
              <a:ext uri="{FF2B5EF4-FFF2-40B4-BE49-F238E27FC236}">
                <a16:creationId xmlns:a16="http://schemas.microsoft.com/office/drawing/2014/main" id="{721614E4-858C-DBD4-27BF-C4D01CB82FCD}"/>
              </a:ext>
            </a:extLst>
          </p:cNvPr>
          <p:cNvSpPr txBox="1"/>
          <p:nvPr/>
        </p:nvSpPr>
        <p:spPr>
          <a:xfrm>
            <a:off x="1186807" y="5239032"/>
            <a:ext cx="4182159" cy="923330"/>
          </a:xfrm>
          <a:prstGeom prst="rect">
            <a:avLst/>
          </a:prstGeom>
          <a:noFill/>
        </p:spPr>
        <p:txBody>
          <a:bodyPr wrap="square" rtlCol="0">
            <a:spAutoFit/>
          </a:bodyPr>
          <a:lstStyle/>
          <a:p>
            <a:pPr algn="ctr"/>
            <a:r>
              <a:rPr lang="en-US" b="1" dirty="0">
                <a:solidFill>
                  <a:schemeClr val="bg1"/>
                </a:solidFill>
              </a:rPr>
              <a:t>Behavioral Analysis &amp; Prediction:</a:t>
            </a:r>
            <a:r>
              <a:rPr lang="en-US" dirty="0">
                <a:solidFill>
                  <a:schemeClr val="bg1"/>
                </a:solidFill>
              </a:rPr>
              <a:t> Leverage machine learning to forecast future stress with chatbot support.</a:t>
            </a:r>
          </a:p>
        </p:txBody>
      </p:sp>
      <p:sp>
        <p:nvSpPr>
          <p:cNvPr id="71" name="TextBox 70">
            <a:extLst>
              <a:ext uri="{FF2B5EF4-FFF2-40B4-BE49-F238E27FC236}">
                <a16:creationId xmlns:a16="http://schemas.microsoft.com/office/drawing/2014/main" id="{B9910745-4173-3768-54C9-7C9749D4BDCD}"/>
              </a:ext>
            </a:extLst>
          </p:cNvPr>
          <p:cNvSpPr txBox="1"/>
          <p:nvPr/>
        </p:nvSpPr>
        <p:spPr>
          <a:xfrm>
            <a:off x="6669426" y="5233578"/>
            <a:ext cx="4177511" cy="923330"/>
          </a:xfrm>
          <a:prstGeom prst="rect">
            <a:avLst/>
          </a:prstGeom>
          <a:noFill/>
        </p:spPr>
        <p:txBody>
          <a:bodyPr wrap="square" rtlCol="0">
            <a:spAutoFit/>
          </a:bodyPr>
          <a:lstStyle/>
          <a:p>
            <a:pPr algn="ctr"/>
            <a:r>
              <a:rPr lang="en-US" b="1" dirty="0">
                <a:solidFill>
                  <a:schemeClr val="bg1"/>
                </a:solidFill>
              </a:rPr>
              <a:t>Recovery Time Prediction:</a:t>
            </a:r>
            <a:r>
              <a:rPr lang="en-US" dirty="0">
                <a:solidFill>
                  <a:schemeClr val="bg1"/>
                </a:solidFill>
              </a:rPr>
              <a:t> Track daily emotional changes and visualize progress toward stress-free living</a:t>
            </a:r>
          </a:p>
        </p:txBody>
      </p:sp>
    </p:spTree>
    <p:extLst>
      <p:ext uri="{BB962C8B-B14F-4D97-AF65-F5344CB8AC3E}">
        <p14:creationId xmlns:p14="http://schemas.microsoft.com/office/powerpoint/2010/main" val="4215031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sitting at a table using a cell phone&#10;&#10;Description automatically generated">
            <a:extLst>
              <a:ext uri="{FF2B5EF4-FFF2-40B4-BE49-F238E27FC236}">
                <a16:creationId xmlns:a16="http://schemas.microsoft.com/office/drawing/2014/main" id="{E935650E-8AD5-0D68-62E8-F5F74C7F332C}"/>
              </a:ext>
            </a:extLst>
          </p:cNvPr>
          <p:cNvPicPr>
            <a:picLocks noChangeAspect="1"/>
          </p:cNvPicPr>
          <p:nvPr/>
        </p:nvPicPr>
        <p:blipFill>
          <a:blip r:embed="rId2" cstate="print">
            <a:extLst>
              <a:ext uri="{28A0092B-C50C-407E-A947-70E740481C1C}">
                <a14:useLocalDpi xmlns:a14="http://schemas.microsoft.com/office/drawing/2010/main" val="0"/>
              </a:ext>
            </a:extLst>
          </a:blip>
          <a:srcRect b="5098"/>
          <a:stretch/>
        </p:blipFill>
        <p:spPr>
          <a:xfrm>
            <a:off x="504928" y="1350231"/>
            <a:ext cx="3931169" cy="4974369"/>
          </a:xfrm>
          <a:prstGeom prst="rect">
            <a:avLst/>
          </a:prstGeom>
        </p:spPr>
      </p:pic>
      <p:pic>
        <p:nvPicPr>
          <p:cNvPr id="12" name="Picture 11">
            <a:extLst>
              <a:ext uri="{FF2B5EF4-FFF2-40B4-BE49-F238E27FC236}">
                <a16:creationId xmlns:a16="http://schemas.microsoft.com/office/drawing/2014/main" id="{73D92E44-D0DD-6587-F3EF-92FB4B5C2951}"/>
              </a:ext>
            </a:extLst>
          </p:cNvPr>
          <p:cNvPicPr>
            <a:picLocks noChangeAspect="1"/>
          </p:cNvPicPr>
          <p:nvPr/>
        </p:nvPicPr>
        <p:blipFill>
          <a:blip r:embed="rId3" cstate="print">
            <a:extLst>
              <a:ext uri="{28A0092B-C50C-407E-A947-70E740481C1C}">
                <a14:useLocalDpi xmlns:a14="http://schemas.microsoft.com/office/drawing/2010/main" val="0"/>
              </a:ext>
            </a:extLst>
          </a:blip>
          <a:srcRect t="20860"/>
          <a:stretch/>
        </p:blipFill>
        <p:spPr>
          <a:xfrm>
            <a:off x="8596677" y="2011955"/>
            <a:ext cx="3459907" cy="3650920"/>
          </a:xfrm>
          <a:prstGeom prst="rect">
            <a:avLst/>
          </a:prstGeom>
        </p:spPr>
      </p:pic>
      <p:sp>
        <p:nvSpPr>
          <p:cNvPr id="3" name="TextBox 2">
            <a:extLst>
              <a:ext uri="{FF2B5EF4-FFF2-40B4-BE49-F238E27FC236}">
                <a16:creationId xmlns:a16="http://schemas.microsoft.com/office/drawing/2014/main" id="{F9C23756-2E22-A03C-C96F-DA0414D0C34D}"/>
              </a:ext>
            </a:extLst>
          </p:cNvPr>
          <p:cNvSpPr txBox="1"/>
          <p:nvPr/>
        </p:nvSpPr>
        <p:spPr>
          <a:xfrm>
            <a:off x="504928" y="296575"/>
            <a:ext cx="3636520" cy="954107"/>
          </a:xfrm>
          <a:prstGeom prst="rect">
            <a:avLst/>
          </a:prstGeom>
          <a:noFill/>
        </p:spPr>
        <p:txBody>
          <a:bodyPr wrap="square" rtlCol="0">
            <a:spAutoFit/>
          </a:bodyPr>
          <a:lstStyle/>
          <a:p>
            <a:r>
              <a:rPr lang="en-US" sz="2800" b="1" dirty="0">
                <a:solidFill>
                  <a:schemeClr val="accent5">
                    <a:lumMod val="50000"/>
                  </a:schemeClr>
                </a:solidFill>
              </a:rPr>
              <a:t>Data &amp; information collection</a:t>
            </a:r>
          </a:p>
        </p:txBody>
      </p:sp>
      <p:sp>
        <p:nvSpPr>
          <p:cNvPr id="5" name="Freeform 5">
            <a:extLst>
              <a:ext uri="{FF2B5EF4-FFF2-40B4-BE49-F238E27FC236}">
                <a16:creationId xmlns:a16="http://schemas.microsoft.com/office/drawing/2014/main" id="{C8B07EF2-705B-F67E-DD95-314D339A20E5}"/>
              </a:ext>
            </a:extLst>
          </p:cNvPr>
          <p:cNvSpPr/>
          <p:nvPr/>
        </p:nvSpPr>
        <p:spPr>
          <a:xfrm>
            <a:off x="9709890" y="-250720"/>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7" name="Freeform 5">
            <a:extLst>
              <a:ext uri="{FF2B5EF4-FFF2-40B4-BE49-F238E27FC236}">
                <a16:creationId xmlns:a16="http://schemas.microsoft.com/office/drawing/2014/main" id="{C6AFBB5A-13B0-56E0-4784-A530DABBC660}"/>
              </a:ext>
            </a:extLst>
          </p:cNvPr>
          <p:cNvSpPr/>
          <p:nvPr/>
        </p:nvSpPr>
        <p:spPr>
          <a:xfrm>
            <a:off x="7004152" y="-250719"/>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9" name="Freeform 5">
            <a:extLst>
              <a:ext uri="{FF2B5EF4-FFF2-40B4-BE49-F238E27FC236}">
                <a16:creationId xmlns:a16="http://schemas.microsoft.com/office/drawing/2014/main" id="{076EE766-445D-D28F-9299-32A349127033}"/>
              </a:ext>
            </a:extLst>
          </p:cNvPr>
          <p:cNvSpPr/>
          <p:nvPr/>
        </p:nvSpPr>
        <p:spPr>
          <a:xfrm>
            <a:off x="4303943" y="-250718"/>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pic>
        <p:nvPicPr>
          <p:cNvPr id="13" name="Picture 12" descr="Several people in scrubs sitting in chairs&#10;&#10;Description automatically generated">
            <a:extLst>
              <a:ext uri="{FF2B5EF4-FFF2-40B4-BE49-F238E27FC236}">
                <a16:creationId xmlns:a16="http://schemas.microsoft.com/office/drawing/2014/main" id="{C6318BB1-630D-3338-9B4F-F32996290559}"/>
              </a:ext>
            </a:extLst>
          </p:cNvPr>
          <p:cNvPicPr>
            <a:picLocks noChangeAspect="1"/>
          </p:cNvPicPr>
          <p:nvPr/>
        </p:nvPicPr>
        <p:blipFill>
          <a:blip r:embed="rId6" cstate="print">
            <a:extLst>
              <a:ext uri="{28A0092B-C50C-407E-A947-70E740481C1C}">
                <a14:useLocalDpi xmlns:a14="http://schemas.microsoft.com/office/drawing/2010/main" val="0"/>
              </a:ext>
            </a:extLst>
          </a:blip>
          <a:srcRect t="14695"/>
          <a:stretch/>
        </p:blipFill>
        <p:spPr>
          <a:xfrm>
            <a:off x="4565806" y="1611967"/>
            <a:ext cx="3901162" cy="4450895"/>
          </a:xfrm>
          <a:prstGeom prst="rect">
            <a:avLst/>
          </a:prstGeom>
        </p:spPr>
      </p:pic>
    </p:spTree>
    <p:extLst>
      <p:ext uri="{BB962C8B-B14F-4D97-AF65-F5344CB8AC3E}">
        <p14:creationId xmlns:p14="http://schemas.microsoft.com/office/powerpoint/2010/main" val="936414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B2057-DAA0-635F-23D7-109466DB5969}"/>
            </a:ext>
          </a:extLst>
        </p:cNvPr>
        <p:cNvGrpSpPr/>
        <p:nvPr/>
      </p:nvGrpSpPr>
      <p:grpSpPr>
        <a:xfrm>
          <a:off x="0" y="0"/>
          <a:ext cx="0" cy="0"/>
          <a:chOff x="0" y="0"/>
          <a:chExt cx="0" cy="0"/>
        </a:xfrm>
      </p:grpSpPr>
      <p:pic>
        <p:nvPicPr>
          <p:cNvPr id="8" name="Picture 7" descr="A group of people sitting at a table&#10;&#10;Description automatically generated">
            <a:extLst>
              <a:ext uri="{FF2B5EF4-FFF2-40B4-BE49-F238E27FC236}">
                <a16:creationId xmlns:a16="http://schemas.microsoft.com/office/drawing/2014/main" id="{9694C36E-3C1B-D1DA-EAA2-67F606FAB7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012" y="3082442"/>
            <a:ext cx="4419600" cy="3314700"/>
          </a:xfrm>
          <a:prstGeom prst="rect">
            <a:avLst/>
          </a:prstGeom>
        </p:spPr>
      </p:pic>
      <p:sp>
        <p:nvSpPr>
          <p:cNvPr id="5" name="Freeform 5">
            <a:extLst>
              <a:ext uri="{FF2B5EF4-FFF2-40B4-BE49-F238E27FC236}">
                <a16:creationId xmlns:a16="http://schemas.microsoft.com/office/drawing/2014/main" id="{914274DD-DDB2-0F2B-AD36-4ECF0579744E}"/>
              </a:ext>
            </a:extLst>
          </p:cNvPr>
          <p:cNvSpPr/>
          <p:nvPr/>
        </p:nvSpPr>
        <p:spPr>
          <a:xfrm>
            <a:off x="11406886" y="1693621"/>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5">
            <a:extLst>
              <a:ext uri="{FF2B5EF4-FFF2-40B4-BE49-F238E27FC236}">
                <a16:creationId xmlns:a16="http://schemas.microsoft.com/office/drawing/2014/main" id="{EA13AE7C-418A-E3D3-F8E2-8E3737D16B20}"/>
              </a:ext>
            </a:extLst>
          </p:cNvPr>
          <p:cNvSpPr/>
          <p:nvPr/>
        </p:nvSpPr>
        <p:spPr>
          <a:xfrm>
            <a:off x="11393031" y="3276600"/>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9" name="Freeform 5">
            <a:extLst>
              <a:ext uri="{FF2B5EF4-FFF2-40B4-BE49-F238E27FC236}">
                <a16:creationId xmlns:a16="http://schemas.microsoft.com/office/drawing/2014/main" id="{C1414C6E-9936-925F-9A33-B914167D6201}"/>
              </a:ext>
            </a:extLst>
          </p:cNvPr>
          <p:cNvSpPr/>
          <p:nvPr/>
        </p:nvSpPr>
        <p:spPr>
          <a:xfrm>
            <a:off x="11406886" y="4859579"/>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2" name="Picture 1">
            <a:extLst>
              <a:ext uri="{FF2B5EF4-FFF2-40B4-BE49-F238E27FC236}">
                <a16:creationId xmlns:a16="http://schemas.microsoft.com/office/drawing/2014/main" id="{05D58630-796B-17FF-9C32-196A556C4E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218" y="206107"/>
            <a:ext cx="4297188" cy="3222892"/>
          </a:xfrm>
          <a:prstGeom prst="rect">
            <a:avLst/>
          </a:prstGeom>
        </p:spPr>
      </p:pic>
      <p:pic>
        <p:nvPicPr>
          <p:cNvPr id="6" name="Picture 5">
            <a:extLst>
              <a:ext uri="{FF2B5EF4-FFF2-40B4-BE49-F238E27FC236}">
                <a16:creationId xmlns:a16="http://schemas.microsoft.com/office/drawing/2014/main" id="{31F04913-7135-4EEC-95E0-ACF2C84BE57A}"/>
              </a:ext>
            </a:extLst>
          </p:cNvPr>
          <p:cNvPicPr>
            <a:picLocks noChangeAspect="1"/>
          </p:cNvPicPr>
          <p:nvPr/>
        </p:nvPicPr>
        <p:blipFill rotWithShape="1">
          <a:blip r:embed="rId6">
            <a:extLst>
              <a:ext uri="{28A0092B-C50C-407E-A947-70E740481C1C}">
                <a14:useLocalDpi xmlns:a14="http://schemas.microsoft.com/office/drawing/2010/main" val="0"/>
              </a:ext>
            </a:extLst>
          </a:blip>
          <a:srcRect b="38619"/>
          <a:stretch/>
        </p:blipFill>
        <p:spPr>
          <a:xfrm>
            <a:off x="5054366" y="202146"/>
            <a:ext cx="6694936" cy="6406901"/>
          </a:xfrm>
          <a:prstGeom prst="rect">
            <a:avLst/>
          </a:prstGeom>
        </p:spPr>
      </p:pic>
    </p:spTree>
    <p:extLst>
      <p:ext uri="{BB962C8B-B14F-4D97-AF65-F5344CB8AC3E}">
        <p14:creationId xmlns:p14="http://schemas.microsoft.com/office/powerpoint/2010/main" val="3389042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B7E32-4F4A-E86D-ED94-D9962F4E8212}"/>
              </a:ext>
            </a:extLst>
          </p:cNvPr>
          <p:cNvPicPr>
            <a:picLocks noChangeAspect="1"/>
          </p:cNvPicPr>
          <p:nvPr/>
        </p:nvPicPr>
        <p:blipFill>
          <a:blip r:embed="rId2"/>
          <a:srcRect l="8824" r="5883"/>
          <a:stretch/>
        </p:blipFill>
        <p:spPr>
          <a:xfrm>
            <a:off x="914400" y="152400"/>
            <a:ext cx="4419600" cy="5991922"/>
          </a:xfrm>
          <a:prstGeom prst="rect">
            <a:avLst/>
          </a:prstGeom>
          <a:ln>
            <a:solidFill>
              <a:schemeClr val="tx1"/>
            </a:solidFill>
          </a:ln>
        </p:spPr>
      </p:pic>
      <p:pic>
        <p:nvPicPr>
          <p:cNvPr id="2" name="Picture 1">
            <a:extLst>
              <a:ext uri="{FF2B5EF4-FFF2-40B4-BE49-F238E27FC236}">
                <a16:creationId xmlns:a16="http://schemas.microsoft.com/office/drawing/2014/main" id="{5F741A00-2C3B-C449-8499-351DA128CA78}"/>
              </a:ext>
            </a:extLst>
          </p:cNvPr>
          <p:cNvPicPr>
            <a:picLocks noChangeAspect="1"/>
          </p:cNvPicPr>
          <p:nvPr/>
        </p:nvPicPr>
        <p:blipFill>
          <a:blip r:embed="rId3"/>
          <a:srcRect l="638" t="11111" r="2182" b="40000"/>
          <a:stretch/>
        </p:blipFill>
        <p:spPr>
          <a:xfrm>
            <a:off x="5486400" y="1371600"/>
            <a:ext cx="6546274" cy="4572000"/>
          </a:xfrm>
          <a:prstGeom prst="rect">
            <a:avLst/>
          </a:prstGeom>
        </p:spPr>
      </p:pic>
    </p:spTree>
    <p:extLst>
      <p:ext uri="{BB962C8B-B14F-4D97-AF65-F5344CB8AC3E}">
        <p14:creationId xmlns:p14="http://schemas.microsoft.com/office/powerpoint/2010/main" val="1882152939"/>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2A606-005E-B7E6-A05F-5039DC4C4EE6}"/>
              </a:ext>
            </a:extLst>
          </p:cNvPr>
          <p:cNvPicPr>
            <a:picLocks noChangeAspect="1"/>
          </p:cNvPicPr>
          <p:nvPr/>
        </p:nvPicPr>
        <p:blipFill>
          <a:blip r:embed="rId2"/>
          <a:stretch>
            <a:fillRect/>
          </a:stretch>
        </p:blipFill>
        <p:spPr>
          <a:xfrm>
            <a:off x="761999" y="304800"/>
            <a:ext cx="4955577" cy="6057900"/>
          </a:xfrm>
          <a:prstGeom prst="rect">
            <a:avLst/>
          </a:prstGeom>
          <a:ln>
            <a:solidFill>
              <a:srgbClr val="0A291B"/>
            </a:solidFill>
          </a:ln>
        </p:spPr>
      </p:pic>
      <p:pic>
        <p:nvPicPr>
          <p:cNvPr id="5" name="Picture 4">
            <a:extLst>
              <a:ext uri="{FF2B5EF4-FFF2-40B4-BE49-F238E27FC236}">
                <a16:creationId xmlns:a16="http://schemas.microsoft.com/office/drawing/2014/main" id="{7A450F98-0797-A0E8-97FC-E3EF0C333923}"/>
              </a:ext>
            </a:extLst>
          </p:cNvPr>
          <p:cNvPicPr>
            <a:picLocks noChangeAspect="1"/>
          </p:cNvPicPr>
          <p:nvPr/>
        </p:nvPicPr>
        <p:blipFill>
          <a:blip r:embed="rId3"/>
          <a:stretch>
            <a:fillRect/>
          </a:stretch>
        </p:blipFill>
        <p:spPr>
          <a:xfrm>
            <a:off x="5889027" y="304800"/>
            <a:ext cx="4857750" cy="6057900"/>
          </a:xfrm>
          <a:prstGeom prst="rect">
            <a:avLst/>
          </a:prstGeom>
          <a:ln>
            <a:solidFill>
              <a:srgbClr val="0A291B"/>
            </a:solidFill>
          </a:ln>
        </p:spPr>
      </p:pic>
    </p:spTree>
    <p:extLst>
      <p:ext uri="{BB962C8B-B14F-4D97-AF65-F5344CB8AC3E}">
        <p14:creationId xmlns:p14="http://schemas.microsoft.com/office/powerpoint/2010/main" val="3884119322"/>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CCDD1867-E28E-947C-88DB-0B3720111D74}"/>
              </a:ext>
            </a:extLst>
          </p:cNvPr>
          <p:cNvGrpSpPr/>
          <p:nvPr/>
        </p:nvGrpSpPr>
        <p:grpSpPr>
          <a:xfrm>
            <a:off x="8155580" y="-1244600"/>
            <a:ext cx="4188820" cy="9956800"/>
            <a:chOff x="0" y="0"/>
            <a:chExt cx="812800" cy="2976105"/>
          </a:xfrm>
          <a:solidFill>
            <a:srgbClr val="0D3512"/>
          </a:solidFill>
        </p:grpSpPr>
        <p:sp>
          <p:nvSpPr>
            <p:cNvPr id="5" name="Freeform 3">
              <a:extLst>
                <a:ext uri="{FF2B5EF4-FFF2-40B4-BE49-F238E27FC236}">
                  <a16:creationId xmlns:a16="http://schemas.microsoft.com/office/drawing/2014/main" id="{76DE5B45-A502-F54C-9F42-D2DB11406E76}"/>
                </a:ext>
              </a:extLst>
            </p:cNvPr>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grpFill/>
          </p:spPr>
          <p:txBody>
            <a:bodyPr/>
            <a:lstStyle/>
            <a:p>
              <a:endParaRPr lang="en-US" sz="1200"/>
            </a:p>
          </p:txBody>
        </p:sp>
        <p:sp>
          <p:nvSpPr>
            <p:cNvPr id="6" name="TextBox 4">
              <a:extLst>
                <a:ext uri="{FF2B5EF4-FFF2-40B4-BE49-F238E27FC236}">
                  <a16:creationId xmlns:a16="http://schemas.microsoft.com/office/drawing/2014/main" id="{20A48FD5-72D2-0D82-16E0-7B23E265A859}"/>
                </a:ext>
              </a:extLst>
            </p:cNvPr>
            <p:cNvSpPr txBox="1"/>
            <p:nvPr/>
          </p:nvSpPr>
          <p:spPr>
            <a:xfrm>
              <a:off x="0" y="-19050"/>
              <a:ext cx="812800" cy="2995155"/>
            </a:xfrm>
            <a:prstGeom prst="rect">
              <a:avLst/>
            </a:prstGeom>
            <a:grpFill/>
          </p:spPr>
          <p:txBody>
            <a:bodyPr lIns="33867" tIns="33867" rIns="33867" bIns="33867" rtlCol="0" anchor="ctr"/>
            <a:lstStyle/>
            <a:p>
              <a:pPr algn="ctr">
                <a:lnSpc>
                  <a:spcPts val="1906"/>
                </a:lnSpc>
              </a:pPr>
              <a:endParaRPr sz="1200"/>
            </a:p>
          </p:txBody>
        </p:sp>
      </p:grpSp>
      <p:sp>
        <p:nvSpPr>
          <p:cNvPr id="7" name="Freeform 5">
            <a:extLst>
              <a:ext uri="{FF2B5EF4-FFF2-40B4-BE49-F238E27FC236}">
                <a16:creationId xmlns:a16="http://schemas.microsoft.com/office/drawing/2014/main" id="{AF8E424F-D098-6104-58D5-255EBF6A1F20}"/>
              </a:ext>
            </a:extLst>
          </p:cNvPr>
          <p:cNvSpPr/>
          <p:nvPr/>
        </p:nvSpPr>
        <p:spPr>
          <a:xfrm>
            <a:off x="10209307" y="5311987"/>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8" name="Group 7">
            <a:extLst>
              <a:ext uri="{FF2B5EF4-FFF2-40B4-BE49-F238E27FC236}">
                <a16:creationId xmlns:a16="http://schemas.microsoft.com/office/drawing/2014/main" id="{67936F02-A1C5-95F4-C8AD-FF278F74484B}"/>
              </a:ext>
            </a:extLst>
          </p:cNvPr>
          <p:cNvGrpSpPr/>
          <p:nvPr/>
        </p:nvGrpSpPr>
        <p:grpSpPr>
          <a:xfrm>
            <a:off x="-28832" y="-1157457"/>
            <a:ext cx="1016000" cy="7455443"/>
            <a:chOff x="0" y="0"/>
            <a:chExt cx="812800" cy="2976105"/>
          </a:xfrm>
          <a:solidFill>
            <a:srgbClr val="0D3512"/>
          </a:solidFill>
        </p:grpSpPr>
        <p:sp>
          <p:nvSpPr>
            <p:cNvPr id="9" name="Freeform 8">
              <a:extLst>
                <a:ext uri="{FF2B5EF4-FFF2-40B4-BE49-F238E27FC236}">
                  <a16:creationId xmlns:a16="http://schemas.microsoft.com/office/drawing/2014/main" id="{35905BBB-1A4F-1A4A-8018-A3F58559FFCF}"/>
                </a:ext>
              </a:extLst>
            </p:cNvPr>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grpFill/>
          </p:spPr>
          <p:txBody>
            <a:bodyPr/>
            <a:lstStyle/>
            <a:p>
              <a:endParaRPr lang="en-US" sz="1200" dirty="0"/>
            </a:p>
          </p:txBody>
        </p:sp>
        <p:sp>
          <p:nvSpPr>
            <p:cNvPr id="10" name="TextBox 9">
              <a:extLst>
                <a:ext uri="{FF2B5EF4-FFF2-40B4-BE49-F238E27FC236}">
                  <a16:creationId xmlns:a16="http://schemas.microsoft.com/office/drawing/2014/main" id="{60C16653-E8FA-51CC-67D9-C728947C375B}"/>
                </a:ext>
              </a:extLst>
            </p:cNvPr>
            <p:cNvSpPr txBox="1"/>
            <p:nvPr/>
          </p:nvSpPr>
          <p:spPr>
            <a:xfrm>
              <a:off x="0" y="-19050"/>
              <a:ext cx="812800" cy="2995155"/>
            </a:xfrm>
            <a:prstGeom prst="rect">
              <a:avLst/>
            </a:prstGeom>
            <a:grpFill/>
          </p:spPr>
          <p:txBody>
            <a:bodyPr lIns="33867" tIns="33867" rIns="33867" bIns="33867" rtlCol="0" anchor="ctr"/>
            <a:lstStyle/>
            <a:p>
              <a:pPr algn="ctr">
                <a:lnSpc>
                  <a:spcPts val="1906"/>
                </a:lnSpc>
              </a:pPr>
              <a:endParaRPr sz="1200"/>
            </a:p>
          </p:txBody>
        </p:sp>
      </p:grpSp>
      <p:grpSp>
        <p:nvGrpSpPr>
          <p:cNvPr id="11" name="Group 10">
            <a:extLst>
              <a:ext uri="{FF2B5EF4-FFF2-40B4-BE49-F238E27FC236}">
                <a16:creationId xmlns:a16="http://schemas.microsoft.com/office/drawing/2014/main" id="{608B4D3C-C7A9-8637-85EC-B94FB8D2AB5B}"/>
              </a:ext>
            </a:extLst>
          </p:cNvPr>
          <p:cNvGrpSpPr/>
          <p:nvPr/>
        </p:nvGrpSpPr>
        <p:grpSpPr>
          <a:xfrm>
            <a:off x="818515" y="2775748"/>
            <a:ext cx="73491" cy="1879331"/>
            <a:chOff x="0" y="0"/>
            <a:chExt cx="26312" cy="672855"/>
          </a:xfrm>
        </p:grpSpPr>
        <p:sp>
          <p:nvSpPr>
            <p:cNvPr id="12" name="Freeform 11">
              <a:extLst>
                <a:ext uri="{FF2B5EF4-FFF2-40B4-BE49-F238E27FC236}">
                  <a16:creationId xmlns:a16="http://schemas.microsoft.com/office/drawing/2014/main" id="{A45464D2-D67D-FC0D-A912-6C93B84ECAB9}"/>
                </a:ext>
              </a:extLst>
            </p:cNvPr>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txBody>
            <a:bodyPr/>
            <a:lstStyle/>
            <a:p>
              <a:endParaRPr lang="en-US" sz="1200"/>
            </a:p>
          </p:txBody>
        </p:sp>
        <p:sp>
          <p:nvSpPr>
            <p:cNvPr id="13" name="TextBox 12">
              <a:extLst>
                <a:ext uri="{FF2B5EF4-FFF2-40B4-BE49-F238E27FC236}">
                  <a16:creationId xmlns:a16="http://schemas.microsoft.com/office/drawing/2014/main" id="{AD951351-401D-0920-41C2-3906459D9553}"/>
                </a:ext>
              </a:extLst>
            </p:cNvPr>
            <p:cNvSpPr txBox="1"/>
            <p:nvPr/>
          </p:nvSpPr>
          <p:spPr>
            <a:xfrm>
              <a:off x="0" y="-19050"/>
              <a:ext cx="26312" cy="691905"/>
            </a:xfrm>
            <a:prstGeom prst="rect">
              <a:avLst/>
            </a:prstGeom>
          </p:spPr>
          <p:txBody>
            <a:bodyPr lIns="33867" tIns="33867" rIns="33867" bIns="33867" rtlCol="0" anchor="ctr"/>
            <a:lstStyle/>
            <a:p>
              <a:pPr algn="ctr">
                <a:lnSpc>
                  <a:spcPts val="1906"/>
                </a:lnSpc>
              </a:pPr>
              <a:endParaRPr sz="1200"/>
            </a:p>
          </p:txBody>
        </p:sp>
      </p:grpSp>
      <p:sp>
        <p:nvSpPr>
          <p:cNvPr id="14" name="Freeform 14">
            <a:extLst>
              <a:ext uri="{FF2B5EF4-FFF2-40B4-BE49-F238E27FC236}">
                <a16:creationId xmlns:a16="http://schemas.microsoft.com/office/drawing/2014/main" id="{8500F90E-973A-2A66-A09E-0653B80CE1F7}"/>
              </a:ext>
            </a:extLst>
          </p:cNvPr>
          <p:cNvSpPr/>
          <p:nvPr/>
        </p:nvSpPr>
        <p:spPr>
          <a:xfrm>
            <a:off x="5579632" y="5800434"/>
            <a:ext cx="2448273" cy="384938"/>
          </a:xfrm>
          <a:custGeom>
            <a:avLst/>
            <a:gdLst/>
            <a:ahLst/>
            <a:cxnLst/>
            <a:rect l="l" t="t" r="r" b="b"/>
            <a:pathLst>
              <a:path w="825638" h="13592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0A291B"/>
          </a:solidFill>
          <a:ln>
            <a:solidFill>
              <a:srgbClr val="0A291B"/>
            </a:solidFill>
          </a:ln>
        </p:spPr>
        <p:txBody>
          <a:bodyPr/>
          <a:lstStyle/>
          <a:p>
            <a:pPr algn="ctr"/>
            <a:r>
              <a:rPr lang="en-US" sz="2133" b="1" dirty="0">
                <a:solidFill>
                  <a:schemeClr val="bg1"/>
                </a:solidFill>
              </a:rPr>
              <a:t>24-25J-180</a:t>
            </a:r>
            <a:endParaRPr lang="en-US" sz="2133" dirty="0">
              <a:solidFill>
                <a:srgbClr val="1C6F5F"/>
              </a:solidFill>
            </a:endParaRPr>
          </a:p>
        </p:txBody>
      </p:sp>
      <p:sp>
        <p:nvSpPr>
          <p:cNvPr id="15" name="TextBox 17">
            <a:extLst>
              <a:ext uri="{FF2B5EF4-FFF2-40B4-BE49-F238E27FC236}">
                <a16:creationId xmlns:a16="http://schemas.microsoft.com/office/drawing/2014/main" id="{1E483318-320F-EB37-ECBB-D71399C046AB}"/>
              </a:ext>
            </a:extLst>
          </p:cNvPr>
          <p:cNvSpPr txBox="1"/>
          <p:nvPr/>
        </p:nvSpPr>
        <p:spPr>
          <a:xfrm>
            <a:off x="3057298" y="4723279"/>
            <a:ext cx="2941358" cy="896912"/>
          </a:xfrm>
          <a:prstGeom prst="rect">
            <a:avLst/>
          </a:prstGeom>
        </p:spPr>
        <p:txBody>
          <a:bodyPr wrap="square" lIns="0" tIns="0" rIns="0" bIns="0" rtlCol="0" anchor="t">
            <a:spAutoFit/>
          </a:bodyPr>
          <a:lstStyle/>
          <a:p>
            <a:pPr>
              <a:lnSpc>
                <a:spcPts val="7876"/>
              </a:lnSpc>
            </a:pPr>
            <a:r>
              <a:rPr lang="en-US" sz="4000" dirty="0">
                <a:solidFill>
                  <a:srgbClr val="006600"/>
                </a:solidFill>
                <a:latin typeface="Georgia Pro Semibold" panose="020F0502020204030204" pitchFamily="18" charset="0"/>
              </a:rPr>
              <a:t>Thankyou!!</a:t>
            </a:r>
            <a:endParaRPr lang="en-US" sz="4000" dirty="0">
              <a:solidFill>
                <a:srgbClr val="006600"/>
              </a:solidFill>
              <a:latin typeface="Georgia Pro Semibold" panose="020F0502020204030204" pitchFamily="18" charset="0"/>
              <a:ea typeface="Codec Pro ExtraBold"/>
              <a:cs typeface="Codec Pro ExtraBold"/>
              <a:sym typeface="Codec Pro ExtraBold"/>
            </a:endParaRPr>
          </a:p>
        </p:txBody>
      </p:sp>
      <p:sp>
        <p:nvSpPr>
          <p:cNvPr id="16" name="Freeform 18">
            <a:extLst>
              <a:ext uri="{FF2B5EF4-FFF2-40B4-BE49-F238E27FC236}">
                <a16:creationId xmlns:a16="http://schemas.microsoft.com/office/drawing/2014/main" id="{F00153CD-F1A7-88ED-E18E-70D713FA5810}"/>
              </a:ext>
            </a:extLst>
          </p:cNvPr>
          <p:cNvSpPr/>
          <p:nvPr/>
        </p:nvSpPr>
        <p:spPr>
          <a:xfrm>
            <a:off x="-929813" y="160571"/>
            <a:ext cx="2260600" cy="1244600"/>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dirty="0"/>
          </a:p>
        </p:txBody>
      </p:sp>
      <p:sp>
        <p:nvSpPr>
          <p:cNvPr id="18" name="Rectangle 17">
            <a:extLst>
              <a:ext uri="{FF2B5EF4-FFF2-40B4-BE49-F238E27FC236}">
                <a16:creationId xmlns:a16="http://schemas.microsoft.com/office/drawing/2014/main" id="{4FA80EE4-1547-22C8-3F59-C06311E5E6D0}"/>
              </a:ext>
            </a:extLst>
          </p:cNvPr>
          <p:cNvSpPr/>
          <p:nvPr/>
        </p:nvSpPr>
        <p:spPr>
          <a:xfrm>
            <a:off x="2667000" y="6297986"/>
            <a:ext cx="5488580" cy="5600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7">
            <a:extLst>
              <a:ext uri="{FF2B5EF4-FFF2-40B4-BE49-F238E27FC236}">
                <a16:creationId xmlns:a16="http://schemas.microsoft.com/office/drawing/2014/main" id="{1116B9C8-A01E-28A4-2378-D6EC51C0191D}"/>
              </a:ext>
            </a:extLst>
          </p:cNvPr>
          <p:cNvSpPr txBox="1"/>
          <p:nvPr/>
        </p:nvSpPr>
        <p:spPr>
          <a:xfrm>
            <a:off x="2967222" y="1257405"/>
            <a:ext cx="3895542" cy="1088952"/>
          </a:xfrm>
          <a:prstGeom prst="rect">
            <a:avLst/>
          </a:prstGeom>
        </p:spPr>
        <p:txBody>
          <a:bodyPr wrap="square" lIns="0" tIns="0" rIns="0" bIns="0" rtlCol="0" anchor="t">
            <a:spAutoFit/>
          </a:bodyPr>
          <a:lstStyle/>
          <a:p>
            <a:pPr>
              <a:lnSpc>
                <a:spcPts val="7876"/>
              </a:lnSpc>
            </a:pPr>
            <a:r>
              <a:rPr lang="en-US" sz="9600" dirty="0">
                <a:solidFill>
                  <a:srgbClr val="006600"/>
                </a:solidFill>
                <a:latin typeface="Georgia Pro Semibold" panose="020F0502020204030204" pitchFamily="18" charset="0"/>
                <a:ea typeface="Codec Pro ExtraBold"/>
                <a:cs typeface="Codec Pro ExtraBold"/>
                <a:sym typeface="Codec Pro ExtraBold"/>
              </a:rPr>
              <a:t>Q &amp; A</a:t>
            </a:r>
          </a:p>
        </p:txBody>
      </p:sp>
      <p:pic>
        <p:nvPicPr>
          <p:cNvPr id="19" name="Graphic 18" descr="Questions with solid fill">
            <a:extLst>
              <a:ext uri="{FF2B5EF4-FFF2-40B4-BE49-F238E27FC236}">
                <a16:creationId xmlns:a16="http://schemas.microsoft.com/office/drawing/2014/main" id="{F48A17CF-8527-5795-B031-2DEFE7A857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97019" y="2566894"/>
            <a:ext cx="2061916" cy="2061916"/>
          </a:xfrm>
          <a:prstGeom prst="rect">
            <a:avLst/>
          </a:prstGeom>
        </p:spPr>
      </p:pic>
      <p:pic>
        <p:nvPicPr>
          <p:cNvPr id="20" name="Picture 19" descr="A green and white logo&#10;&#10;AI-generated content may be incorrect.">
            <a:extLst>
              <a:ext uri="{FF2B5EF4-FFF2-40B4-BE49-F238E27FC236}">
                <a16:creationId xmlns:a16="http://schemas.microsoft.com/office/drawing/2014/main" id="{97E58059-DDB8-925C-DBE1-0D308C936F07}"/>
              </a:ext>
            </a:extLst>
          </p:cNvPr>
          <p:cNvPicPr>
            <a:picLocks noChangeAspect="1"/>
          </p:cNvPicPr>
          <p:nvPr/>
        </p:nvPicPr>
        <p:blipFill>
          <a:blip r:embed="rId8">
            <a:extLst>
              <a:ext uri="{28A0092B-C50C-407E-A947-70E740481C1C}">
                <a14:useLocalDpi xmlns:a14="http://schemas.microsoft.com/office/drawing/2010/main" val="0"/>
              </a:ext>
            </a:extLst>
          </a:blip>
          <a:srcRect l="22633" t="22638" r="22605" b="22198"/>
          <a:stretch/>
        </p:blipFill>
        <p:spPr>
          <a:xfrm>
            <a:off x="8385716" y="846323"/>
            <a:ext cx="3792780" cy="3752434"/>
          </a:xfrm>
          <a:prstGeom prst="rect">
            <a:avLst/>
          </a:prstGeom>
        </p:spPr>
      </p:pic>
    </p:spTree>
    <p:extLst>
      <p:ext uri="{BB962C8B-B14F-4D97-AF65-F5344CB8AC3E}">
        <p14:creationId xmlns:p14="http://schemas.microsoft.com/office/powerpoint/2010/main" val="287252002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D6464340-E17B-3DF9-3B01-0F6B41696116}"/>
              </a:ext>
            </a:extLst>
          </p:cNvPr>
          <p:cNvSpPr/>
          <p:nvPr/>
        </p:nvSpPr>
        <p:spPr>
          <a:xfrm>
            <a:off x="-1828800" y="-227438"/>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3" name="Freeform 8">
            <a:extLst>
              <a:ext uri="{FF2B5EF4-FFF2-40B4-BE49-F238E27FC236}">
                <a16:creationId xmlns:a16="http://schemas.microsoft.com/office/drawing/2014/main" id="{B7D8200E-538A-B34B-48C8-3187D4043A49}"/>
              </a:ext>
            </a:extLst>
          </p:cNvPr>
          <p:cNvSpPr/>
          <p:nvPr/>
        </p:nvSpPr>
        <p:spPr>
          <a:xfrm>
            <a:off x="-1219200" y="-3239257"/>
            <a:ext cx="6329413" cy="507701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3512"/>
          </a:solidFill>
          <a:ln cap="sq">
            <a:noFill/>
            <a:prstDash val="solid"/>
            <a:miter/>
          </a:ln>
        </p:spPr>
        <p:txBody>
          <a:bodyPr/>
          <a:lstStyle/>
          <a:p>
            <a:endParaRPr lang="en-US" sz="1200"/>
          </a:p>
        </p:txBody>
      </p:sp>
      <p:sp>
        <p:nvSpPr>
          <p:cNvPr id="4" name="TextBox 38">
            <a:extLst>
              <a:ext uri="{FF2B5EF4-FFF2-40B4-BE49-F238E27FC236}">
                <a16:creationId xmlns:a16="http://schemas.microsoft.com/office/drawing/2014/main" id="{F59ABB5E-7DC8-09D7-B66A-04F890ED55B2}"/>
              </a:ext>
            </a:extLst>
          </p:cNvPr>
          <p:cNvSpPr txBox="1"/>
          <p:nvPr/>
        </p:nvSpPr>
        <p:spPr>
          <a:xfrm>
            <a:off x="541020" y="228600"/>
            <a:ext cx="4472015" cy="663195"/>
          </a:xfrm>
          <a:prstGeom prst="rect">
            <a:avLst/>
          </a:prstGeom>
        </p:spPr>
        <p:txBody>
          <a:bodyPr wrap="square" lIns="0" tIns="0" rIns="0" bIns="0" rtlCol="0" anchor="t">
            <a:spAutoFit/>
          </a:bodyPr>
          <a:lstStyle/>
          <a:p>
            <a:pPr>
              <a:lnSpc>
                <a:spcPts val="5471"/>
              </a:lnSpc>
              <a:spcBef>
                <a:spcPct val="0"/>
              </a:spcBef>
            </a:pPr>
            <a:r>
              <a:rPr lang="en-US" sz="3964" b="1" spc="388" dirty="0">
                <a:solidFill>
                  <a:srgbClr val="FFFFFF"/>
                </a:solidFill>
                <a:latin typeface="Codec Pro ExtraBold"/>
                <a:ea typeface="Codec Pro ExtraBold"/>
                <a:cs typeface="Codec Pro ExtraBold"/>
                <a:sym typeface="Codec Pro ExtraBold"/>
              </a:rPr>
              <a:t>PUBLICATIONS</a:t>
            </a:r>
          </a:p>
        </p:txBody>
      </p:sp>
      <p:pic>
        <p:nvPicPr>
          <p:cNvPr id="6" name="Picture 5">
            <a:extLst>
              <a:ext uri="{FF2B5EF4-FFF2-40B4-BE49-F238E27FC236}">
                <a16:creationId xmlns:a16="http://schemas.microsoft.com/office/drawing/2014/main" id="{A4F00EB0-DF72-7316-7B38-70D4564965FF}"/>
              </a:ext>
            </a:extLst>
          </p:cNvPr>
          <p:cNvPicPr>
            <a:picLocks noChangeAspect="1"/>
          </p:cNvPicPr>
          <p:nvPr/>
        </p:nvPicPr>
        <p:blipFill>
          <a:blip r:embed="rId4"/>
          <a:stretch>
            <a:fillRect/>
          </a:stretch>
        </p:blipFill>
        <p:spPr>
          <a:xfrm>
            <a:off x="4191000" y="1272815"/>
            <a:ext cx="7406089" cy="5138351"/>
          </a:xfrm>
          <a:prstGeom prst="rect">
            <a:avLst/>
          </a:prstGeom>
        </p:spPr>
      </p:pic>
    </p:spTree>
    <p:extLst>
      <p:ext uri="{BB962C8B-B14F-4D97-AF65-F5344CB8AC3E}">
        <p14:creationId xmlns:p14="http://schemas.microsoft.com/office/powerpoint/2010/main" val="392437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8">
            <a:extLst>
              <a:ext uri="{FF2B5EF4-FFF2-40B4-BE49-F238E27FC236}">
                <a16:creationId xmlns:a16="http://schemas.microsoft.com/office/drawing/2014/main" id="{D25E246D-A830-68A2-7488-ED6DA49FA097}"/>
              </a:ext>
            </a:extLst>
          </p:cNvPr>
          <p:cNvSpPr txBox="1"/>
          <p:nvPr/>
        </p:nvSpPr>
        <p:spPr>
          <a:xfrm>
            <a:off x="685800" y="2753975"/>
            <a:ext cx="2895600" cy="1369734"/>
          </a:xfrm>
          <a:prstGeom prst="rect">
            <a:avLst/>
          </a:prstGeom>
        </p:spPr>
        <p:txBody>
          <a:bodyPr wrap="square" lIns="0" tIns="0" rIns="0" bIns="0" rtlCol="0" anchor="t">
            <a:spAutoFit/>
          </a:bodyPr>
          <a:lstStyle/>
          <a:p>
            <a:pPr>
              <a:lnSpc>
                <a:spcPts val="5471"/>
              </a:lnSpc>
              <a:spcBef>
                <a:spcPct val="0"/>
              </a:spcBef>
            </a:pPr>
            <a:r>
              <a:rPr lang="en-US" sz="4000" b="1" spc="388" dirty="0">
                <a:latin typeface="Codec Pro ExtraBold"/>
                <a:ea typeface="Codec Pro ExtraBold"/>
                <a:cs typeface="Codec Pro ExtraBold"/>
                <a:sym typeface="Codec Pro ExtraBold"/>
              </a:rPr>
              <a:t>SYSTEM</a:t>
            </a:r>
          </a:p>
          <a:p>
            <a:pPr>
              <a:lnSpc>
                <a:spcPts val="5471"/>
              </a:lnSpc>
              <a:spcBef>
                <a:spcPct val="0"/>
              </a:spcBef>
            </a:pPr>
            <a:r>
              <a:rPr lang="en-US" sz="4000" b="1" spc="388" dirty="0">
                <a:latin typeface="Codec Pro ExtraBold"/>
                <a:ea typeface="Codec Pro ExtraBold"/>
                <a:cs typeface="Codec Pro ExtraBold"/>
                <a:sym typeface="Codec Pro ExtraBold"/>
              </a:rPr>
              <a:t>OVERVIEW</a:t>
            </a:r>
          </a:p>
        </p:txBody>
      </p:sp>
      <p:pic>
        <p:nvPicPr>
          <p:cNvPr id="6" name="Picture 5" descr="A computer and computer connected to a cloud server&#10;&#10;Description automatically generated">
            <a:extLst>
              <a:ext uri="{FF2B5EF4-FFF2-40B4-BE49-F238E27FC236}">
                <a16:creationId xmlns:a16="http://schemas.microsoft.com/office/drawing/2014/main" id="{F74077AE-0AB8-CAB2-E5AE-BB34253B6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219200"/>
            <a:ext cx="8255424" cy="5270771"/>
          </a:xfrm>
          <a:prstGeom prst="cloud">
            <a:avLst/>
          </a:prstGeom>
        </p:spPr>
      </p:pic>
      <p:sp>
        <p:nvSpPr>
          <p:cNvPr id="7" name="Freeform 6">
            <a:extLst>
              <a:ext uri="{FF2B5EF4-FFF2-40B4-BE49-F238E27FC236}">
                <a16:creationId xmlns:a16="http://schemas.microsoft.com/office/drawing/2014/main" id="{04395840-A7C7-9093-782B-DB00181F95B1}"/>
              </a:ext>
            </a:extLst>
          </p:cNvPr>
          <p:cNvSpPr/>
          <p:nvPr/>
        </p:nvSpPr>
        <p:spPr>
          <a:xfrm>
            <a:off x="-609600" y="-220980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dirty="0"/>
          </a:p>
        </p:txBody>
      </p:sp>
      <p:grpSp>
        <p:nvGrpSpPr>
          <p:cNvPr id="8" name="Group 3">
            <a:extLst>
              <a:ext uri="{FF2B5EF4-FFF2-40B4-BE49-F238E27FC236}">
                <a16:creationId xmlns:a16="http://schemas.microsoft.com/office/drawing/2014/main" id="{8CADD8F0-F621-382C-B1E1-00B3981E5F13}"/>
              </a:ext>
            </a:extLst>
          </p:cNvPr>
          <p:cNvGrpSpPr/>
          <p:nvPr/>
        </p:nvGrpSpPr>
        <p:grpSpPr>
          <a:xfrm>
            <a:off x="-704273" y="524163"/>
            <a:ext cx="1390073" cy="1390073"/>
            <a:chOff x="0" y="0"/>
            <a:chExt cx="812800" cy="812800"/>
          </a:xfrm>
        </p:grpSpPr>
        <p:sp>
          <p:nvSpPr>
            <p:cNvPr id="9" name="Freeform 4">
              <a:extLst>
                <a:ext uri="{FF2B5EF4-FFF2-40B4-BE49-F238E27FC236}">
                  <a16:creationId xmlns:a16="http://schemas.microsoft.com/office/drawing/2014/main" id="{F732F330-B928-AEEF-90D9-E43643B20BC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sz="1200"/>
            </a:p>
          </p:txBody>
        </p:sp>
        <p:sp>
          <p:nvSpPr>
            <p:cNvPr id="10" name="TextBox 5">
              <a:extLst>
                <a:ext uri="{FF2B5EF4-FFF2-40B4-BE49-F238E27FC236}">
                  <a16:creationId xmlns:a16="http://schemas.microsoft.com/office/drawing/2014/main" id="{291687EC-A05F-AB9D-729B-E7691B5160DC}"/>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Tree>
    <p:extLst>
      <p:ext uri="{BB962C8B-B14F-4D97-AF65-F5344CB8AC3E}">
        <p14:creationId xmlns:p14="http://schemas.microsoft.com/office/powerpoint/2010/main" val="2149339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028E9E-E3A5-D657-F8DD-6375AFD8C00B}"/>
              </a:ext>
            </a:extLst>
          </p:cNvPr>
          <p:cNvSpPr/>
          <p:nvPr/>
        </p:nvSpPr>
        <p:spPr>
          <a:xfrm>
            <a:off x="4327236" y="381000"/>
            <a:ext cx="3124200" cy="990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EEEC089-56DC-B135-3D4C-D88B994DD2D7}"/>
              </a:ext>
            </a:extLst>
          </p:cNvPr>
          <p:cNvSpPr/>
          <p:nvPr/>
        </p:nvSpPr>
        <p:spPr>
          <a:xfrm>
            <a:off x="5410200" y="1752600"/>
            <a:ext cx="1905000" cy="609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diagram of a computer process&#10;&#10;Description automatically generated with medium confidence">
            <a:extLst>
              <a:ext uri="{FF2B5EF4-FFF2-40B4-BE49-F238E27FC236}">
                <a16:creationId xmlns:a16="http://schemas.microsoft.com/office/drawing/2014/main" id="{C8E9BBC8-128C-D6CE-275B-645B3ABD2B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4" y="76200"/>
            <a:ext cx="12135416" cy="6890127"/>
          </a:xfrm>
          <a:prstGeom prst="rect">
            <a:avLst/>
          </a:prstGeom>
        </p:spPr>
      </p:pic>
    </p:spTree>
    <p:extLst>
      <p:ext uri="{BB962C8B-B14F-4D97-AF65-F5344CB8AC3E}">
        <p14:creationId xmlns:p14="http://schemas.microsoft.com/office/powerpoint/2010/main" val="296929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D466750C2B744FA7827DEF279D86A7" ma:contentTypeVersion="11" ma:contentTypeDescription="Create a new document." ma:contentTypeScope="" ma:versionID="fe9420556068b1992708e1c482d33596">
  <xsd:schema xmlns:xsd="http://www.w3.org/2001/XMLSchema" xmlns:xs="http://www.w3.org/2001/XMLSchema" xmlns:p="http://schemas.microsoft.com/office/2006/metadata/properties" xmlns:ns3="5f323661-5663-4bea-84f9-111170f15c07" xmlns:ns4="016bb892-a9d7-4609-98d7-ec0afec726c2" targetNamespace="http://schemas.microsoft.com/office/2006/metadata/properties" ma:root="true" ma:fieldsID="2cd00e5b21542ef4ff9e0ef763f59d4a" ns3:_="" ns4:_="">
    <xsd:import namespace="5f323661-5663-4bea-84f9-111170f15c07"/>
    <xsd:import namespace="016bb892-a9d7-4609-98d7-ec0afec726c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323661-5663-4bea-84f9-111170f15c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6bb892-a9d7-4609-98d7-ec0afec726c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CBF5A04-BD0A-4E39-B263-7C2D680651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323661-5663-4bea-84f9-111170f15c07"/>
    <ds:schemaRef ds:uri="016bb892-a9d7-4609-98d7-ec0afec726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DF7887-E403-493E-A7F0-9E8E4D92CFC5}">
  <ds:schemaRefs>
    <ds:schemaRef ds:uri="http://schemas.microsoft.com/sharepoint/v3/contenttype/forms"/>
  </ds:schemaRefs>
</ds:datastoreItem>
</file>

<file path=customXml/itemProps3.xml><?xml version="1.0" encoding="utf-8"?>
<ds:datastoreItem xmlns:ds="http://schemas.openxmlformats.org/officeDocument/2006/customXml" ds:itemID="{C0FF0E34-5441-4063-B99A-4D63FADB1434}">
  <ds:schemaRefs>
    <ds:schemaRef ds:uri="http://schemas.microsoft.com/office/2006/documentManagement/types"/>
    <ds:schemaRef ds:uri="016bb892-a9d7-4609-98d7-ec0afec726c2"/>
    <ds:schemaRef ds:uri="http://www.w3.org/XML/1998/namespace"/>
    <ds:schemaRef ds:uri="http://purl.org/dc/dcmitype/"/>
    <ds:schemaRef ds:uri="http://schemas.openxmlformats.org/package/2006/metadata/core-properties"/>
    <ds:schemaRef ds:uri="http://schemas.microsoft.com/office/2006/metadata/properties"/>
    <ds:schemaRef ds:uri="http://purl.org/dc/elements/1.1/"/>
    <ds:schemaRef ds:uri="http://schemas.microsoft.com/office/infopath/2007/PartnerControls"/>
    <ds:schemaRef ds:uri="5f323661-5663-4bea-84f9-111170f15c07"/>
    <ds:schemaRef ds:uri="http://purl.org/dc/terms/"/>
  </ds:schemaRefs>
</ds:datastoreItem>
</file>

<file path=docProps/app.xml><?xml version="1.0" encoding="utf-8"?>
<Properties xmlns="http://schemas.openxmlformats.org/officeDocument/2006/extended-properties" xmlns:vt="http://schemas.openxmlformats.org/officeDocument/2006/docPropsVTypes">
  <Template>Proposal prsentation stuct (1)</Template>
  <TotalTime>8120</TotalTime>
  <Words>3550</Words>
  <Application>Microsoft Office PowerPoint</Application>
  <PresentationFormat>Widescreen</PresentationFormat>
  <Paragraphs>281</Paragraphs>
  <Slides>64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64</vt:i4>
      </vt:variant>
    </vt:vector>
  </HeadingPairs>
  <TitlesOfParts>
    <vt:vector size="76" baseType="lpstr">
      <vt:lpstr>Adobe Devanagari</vt:lpstr>
      <vt:lpstr>Aptos</vt:lpstr>
      <vt:lpstr>Arial</vt:lpstr>
      <vt:lpstr>Calibri</vt:lpstr>
      <vt:lpstr>Cambria</vt:lpstr>
      <vt:lpstr>Codec Pro ExtraBold</vt:lpstr>
      <vt:lpstr>Georgia Pro Semibold</vt:lpstr>
      <vt:lpstr>Quattrocento</vt:lpstr>
      <vt:lpstr>Segoe UI</vt:lpstr>
      <vt:lpstr>Times New Roman</vt:lpstr>
      <vt:lpstr>Wingdings</vt:lpstr>
      <vt:lpstr>Office Theme</vt:lpstr>
      <vt:lpstr>PowerPoint Presentation</vt:lpstr>
      <vt:lpstr>OUR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IT21279652|wickramasinghe b.g.w.m.c.r.</vt:lpstr>
      <vt:lpstr>Integrating Eye movements and Questionnaire Analysis for Real-Time Stress Level Detection</vt:lpstr>
      <vt:lpstr>PowerPoint Presentation</vt:lpstr>
      <vt:lpstr>Progress in PP1</vt:lpstr>
      <vt:lpstr>PowerPoint Presentation</vt:lpstr>
      <vt:lpstr>PowerPoint Presentation</vt:lpstr>
      <vt:lpstr>PowerPoint Presentation</vt:lpstr>
      <vt:lpstr>PowerPoint Presentation</vt:lpstr>
      <vt:lpstr>Tools &amp; Technologies</vt:lpstr>
      <vt:lpstr>References</vt:lpstr>
      <vt:lpstr>References</vt:lpstr>
      <vt:lpstr>jayathunge k.a.d.t.r.| it21162732</vt:lpstr>
      <vt:lpstr>Developing an Activity Pool and Real-Time Stress Level Detection Based on Activity engagement.</vt:lpstr>
      <vt:lpstr>PowerPoint Presentation</vt:lpstr>
      <vt:lpstr>Progress in PP1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Tools &amp; Technologies</vt:lpstr>
      <vt:lpstr>References</vt:lpstr>
      <vt:lpstr>References</vt:lpstr>
      <vt:lpstr>Gunasekera h.d.p.m. | it21161674</vt:lpstr>
      <vt:lpstr>Predicting Future Stress Likelihood and a Motivational Chatbot.</vt:lpstr>
      <vt:lpstr>PowerPoint Presentation</vt:lpstr>
      <vt:lpstr>Progress in PP1</vt:lpstr>
      <vt:lpstr>PowerPoint Presentation</vt:lpstr>
      <vt:lpstr>PowerPoint Presentation</vt:lpstr>
      <vt:lpstr>PowerPoint Presentation</vt:lpstr>
      <vt:lpstr>PowerPoint Presentation</vt:lpstr>
      <vt:lpstr>Tools &amp; Technologies</vt:lpstr>
      <vt:lpstr>References</vt:lpstr>
      <vt:lpstr>References</vt:lpstr>
      <vt:lpstr>weerasinghe w.p.d.j.n.| it21162664</vt:lpstr>
      <vt:lpstr>After prediction: Predictive Analytics for Achieving a Stress-Free State.</vt:lpstr>
      <vt:lpstr>PowerPoint Presentation</vt:lpstr>
      <vt:lpstr>Progress in PP1</vt:lpstr>
      <vt:lpstr>PowerPoint Presentation</vt:lpstr>
      <vt:lpstr>PowerPoint Presentation</vt:lpstr>
      <vt:lpstr>PowerPoint Presentation</vt:lpstr>
      <vt:lpstr>PowerPoint Presentation</vt:lpstr>
      <vt:lpstr>Tools &amp; Technologies</vt:lpstr>
      <vt:lpstr>References</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Weerasinghe W.P.D.J.N it21162664</dc:creator>
  <cp:lastModifiedBy>Weerasinghe W.P.D.J.N it21162664</cp:lastModifiedBy>
  <cp:revision>71</cp:revision>
  <dcterms:created xsi:type="dcterms:W3CDTF">2024-07-28T10:08:54Z</dcterms:created>
  <dcterms:modified xsi:type="dcterms:W3CDTF">2025-04-01T20:44:48Z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0x010100AAD466750C2B744FA7827DEF279D86A7</vt:lpwstr>
  </property>
</Properties>
</file>